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76" r:id="rId2"/>
    <p:sldId id="257" r:id="rId3"/>
    <p:sldId id="303" r:id="rId4"/>
    <p:sldId id="312" r:id="rId5"/>
    <p:sldId id="304" r:id="rId6"/>
    <p:sldId id="305" r:id="rId7"/>
    <p:sldId id="308" r:id="rId8"/>
    <p:sldId id="309" r:id="rId9"/>
    <p:sldId id="310" r:id="rId10"/>
    <p:sldId id="306" r:id="rId11"/>
    <p:sldId id="311" r:id="rId12"/>
    <p:sldId id="307" r:id="rId13"/>
    <p:sldId id="302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8A18"/>
    <a:srgbClr val="A2B265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94" autoAdjust="0"/>
  </p:normalViewPr>
  <p:slideViewPr>
    <p:cSldViewPr>
      <p:cViewPr varScale="1">
        <p:scale>
          <a:sx n="102" d="100"/>
          <a:sy n="102" d="100"/>
        </p:scale>
        <p:origin x="188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7EBD28-5B56-43B1-B2B7-A744B168D5E5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accent1_2" csCatId="accent1" phldr="1"/>
      <dgm:spPr/>
    </dgm:pt>
    <dgm:pt modelId="{57F0AC04-0586-4E4A-AE2C-EC67BCBE47E0}">
      <dgm:prSet phldrT="[文字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腳本語言</a:t>
          </a:r>
          <a:endParaRPr lang="zh-TW" altLang="en-US" dirty="0"/>
        </a:p>
      </dgm:t>
    </dgm:pt>
    <dgm:pt modelId="{B03E85AE-0E2F-43A2-A239-662F48097E5B}" type="parTrans" cxnId="{E7C8B797-5C0C-4C03-A694-EFB8874F1455}">
      <dgm:prSet/>
      <dgm:spPr/>
      <dgm:t>
        <a:bodyPr/>
        <a:lstStyle/>
        <a:p>
          <a:endParaRPr lang="zh-TW" altLang="en-US"/>
        </a:p>
      </dgm:t>
    </dgm:pt>
    <dgm:pt modelId="{31CC8F23-0385-4D42-BEAD-7E58CCE0790A}" type="sibTrans" cxnId="{E7C8B797-5C0C-4C03-A694-EFB8874F1455}">
      <dgm:prSet/>
      <dgm:spPr/>
      <dgm:t>
        <a:bodyPr/>
        <a:lstStyle/>
        <a:p>
          <a:endParaRPr lang="zh-TW" altLang="en-US"/>
        </a:p>
      </dgm:t>
    </dgm:pt>
    <dgm:pt modelId="{B0A9A080-6488-42C5-AF68-888987EAEB11}">
      <dgm:prSet phldrT="[文字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程式語言</a:t>
          </a:r>
          <a:endParaRPr lang="zh-TW" altLang="en-US" dirty="0"/>
        </a:p>
      </dgm:t>
    </dgm:pt>
    <dgm:pt modelId="{346AA5A6-F710-41CE-86DA-A5CBC08FB8CC}" type="parTrans" cxnId="{EB5C4D07-E8F3-4B08-9940-85301C83760A}">
      <dgm:prSet/>
      <dgm:spPr/>
      <dgm:t>
        <a:bodyPr/>
        <a:lstStyle/>
        <a:p>
          <a:endParaRPr lang="zh-TW" altLang="en-US"/>
        </a:p>
      </dgm:t>
    </dgm:pt>
    <dgm:pt modelId="{3F0C38F0-5A93-4F5C-A273-753FDA4C69DE}" type="sibTrans" cxnId="{EB5C4D07-E8F3-4B08-9940-85301C83760A}">
      <dgm:prSet/>
      <dgm:spPr/>
      <dgm:t>
        <a:bodyPr/>
        <a:lstStyle/>
        <a:p>
          <a:endParaRPr lang="zh-TW" altLang="en-US"/>
        </a:p>
      </dgm:t>
    </dgm:pt>
    <dgm:pt modelId="{2FF11FC2-833F-4144-B01E-2DA81529E3F3}">
      <dgm:prSet phldrT="[文字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網頁美編</a:t>
          </a:r>
          <a:endParaRPr lang="zh-TW" altLang="en-US" dirty="0"/>
        </a:p>
      </dgm:t>
    </dgm:pt>
    <dgm:pt modelId="{0C22FB2C-0039-42B4-B87D-8BDB183C05C1}" type="parTrans" cxnId="{D4702C7B-7650-4B69-A207-F11FC974C98C}">
      <dgm:prSet/>
      <dgm:spPr/>
      <dgm:t>
        <a:bodyPr/>
        <a:lstStyle/>
        <a:p>
          <a:endParaRPr lang="zh-TW" altLang="en-US"/>
        </a:p>
      </dgm:t>
    </dgm:pt>
    <dgm:pt modelId="{CD560E05-DC7F-4A67-A205-8009AEEDD17B}" type="sibTrans" cxnId="{D4702C7B-7650-4B69-A207-F11FC974C98C}">
      <dgm:prSet/>
      <dgm:spPr/>
      <dgm:t>
        <a:bodyPr/>
        <a:lstStyle/>
        <a:p>
          <a:endParaRPr lang="zh-TW" altLang="en-US"/>
        </a:p>
      </dgm:t>
    </dgm:pt>
    <dgm:pt modelId="{5F744427-0986-4E54-9134-3A23BFB84436}">
      <dgm:prSet phldrT="[文字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文字編輯器</a:t>
          </a:r>
          <a:endParaRPr lang="zh-TW" altLang="en-US" dirty="0"/>
        </a:p>
      </dgm:t>
    </dgm:pt>
    <dgm:pt modelId="{70C57489-1E21-471C-BEB5-1D25B933EA24}" type="parTrans" cxnId="{F84115A8-ABEF-4D2A-B611-5E8821B1F043}">
      <dgm:prSet/>
      <dgm:spPr/>
      <dgm:t>
        <a:bodyPr/>
        <a:lstStyle/>
        <a:p>
          <a:endParaRPr lang="zh-TW" altLang="en-US"/>
        </a:p>
      </dgm:t>
    </dgm:pt>
    <dgm:pt modelId="{88BFBB57-1860-48B8-A9DD-1132B366E70B}" type="sibTrans" cxnId="{F84115A8-ABEF-4D2A-B611-5E8821B1F043}">
      <dgm:prSet/>
      <dgm:spPr/>
      <dgm:t>
        <a:bodyPr/>
        <a:lstStyle/>
        <a:p>
          <a:endParaRPr lang="zh-TW" altLang="en-US"/>
        </a:p>
      </dgm:t>
    </dgm:pt>
    <dgm:pt modelId="{A5571CB0-DE9C-41AC-BBEA-D731BEDAAD7D}">
      <dgm:prSet phldrT="[文字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網頁設計</a:t>
          </a:r>
          <a:endParaRPr lang="zh-TW" altLang="en-US" dirty="0"/>
        </a:p>
      </dgm:t>
    </dgm:pt>
    <dgm:pt modelId="{073DA899-BD38-4DE0-A308-C16C602883DF}" type="parTrans" cxnId="{7D815246-A1B8-4495-99BF-925A0B861512}">
      <dgm:prSet/>
      <dgm:spPr/>
      <dgm:t>
        <a:bodyPr/>
        <a:lstStyle/>
        <a:p>
          <a:endParaRPr lang="zh-TW" altLang="en-US"/>
        </a:p>
      </dgm:t>
    </dgm:pt>
    <dgm:pt modelId="{11B8F50A-192D-408B-827F-BBC8298D08E2}" type="sibTrans" cxnId="{7D815246-A1B8-4495-99BF-925A0B861512}">
      <dgm:prSet/>
      <dgm:spPr/>
      <dgm:t>
        <a:bodyPr/>
        <a:lstStyle/>
        <a:p>
          <a:endParaRPr lang="zh-TW" altLang="en-US"/>
        </a:p>
      </dgm:t>
    </dgm:pt>
    <dgm:pt modelId="{A66DCC53-2D57-4B62-BA3A-7B1F1DA7C981}">
      <dgm:prSet phldrT="[文字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dirty="0" smtClean="0"/>
            <a:t>影像編輯</a:t>
          </a:r>
          <a:endParaRPr lang="zh-TW" altLang="en-US" dirty="0"/>
        </a:p>
      </dgm:t>
    </dgm:pt>
    <dgm:pt modelId="{EDCFFEF5-D6DF-4989-A6A7-8AC5D6FD48D9}" type="parTrans" cxnId="{C3641BC8-2503-4449-A1A0-0EFA14BDB7B8}">
      <dgm:prSet/>
      <dgm:spPr/>
      <dgm:t>
        <a:bodyPr/>
        <a:lstStyle/>
        <a:p>
          <a:endParaRPr lang="zh-TW" altLang="en-US"/>
        </a:p>
      </dgm:t>
    </dgm:pt>
    <dgm:pt modelId="{0A7B8C1A-8D7B-4117-A66B-DEAFDCC987EC}" type="sibTrans" cxnId="{C3641BC8-2503-4449-A1A0-0EFA14BDB7B8}">
      <dgm:prSet/>
      <dgm:spPr/>
      <dgm:t>
        <a:bodyPr/>
        <a:lstStyle/>
        <a:p>
          <a:endParaRPr lang="zh-TW" altLang="en-US"/>
        </a:p>
      </dgm:t>
    </dgm:pt>
    <dgm:pt modelId="{68884D2D-CB02-4C5B-B74A-6F98A3AC1176}" type="pres">
      <dgm:prSet presAssocID="{E17EBD28-5B56-43B1-B2B7-A744B168D5E5}" presName="linearFlow" presStyleCnt="0">
        <dgm:presLayoutVars>
          <dgm:dir/>
          <dgm:resizeHandles val="exact"/>
        </dgm:presLayoutVars>
      </dgm:prSet>
      <dgm:spPr/>
    </dgm:pt>
    <dgm:pt modelId="{EAC6BB34-15C6-408A-99A5-DF4DFA644346}" type="pres">
      <dgm:prSet presAssocID="{57F0AC04-0586-4E4A-AE2C-EC67BCBE47E0}" presName="comp" presStyleCnt="0"/>
      <dgm:spPr/>
    </dgm:pt>
    <dgm:pt modelId="{835DA7F4-EA6C-47C2-B300-64E0D3835B5A}" type="pres">
      <dgm:prSet presAssocID="{57F0AC04-0586-4E4A-AE2C-EC67BCBE47E0}" presName="rect2" presStyleLbl="node1" presStyleIdx="0" presStyleCnt="6" custLinFactX="-15887" custLinFactNeighborX="-100000" custLinFactNeighborY="9629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7D6314-B8BA-4EA9-963F-199BEC0FD8F6}" type="pres">
      <dgm:prSet presAssocID="{57F0AC04-0586-4E4A-AE2C-EC67BCBE47E0}" presName="rect1" presStyleLbl="lnNode1" presStyleIdx="0" presStyleCnt="6" custLinFactX="-100000" custLinFactNeighborX="-154237" custLinFactNeighborY="9628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B7CAAAD5-E27B-42F3-A2C3-1F5B533FD90B}" type="pres">
      <dgm:prSet presAssocID="{31CC8F23-0385-4D42-BEAD-7E58CCE0790A}" presName="sibTrans" presStyleCnt="0"/>
      <dgm:spPr/>
    </dgm:pt>
    <dgm:pt modelId="{C8894E48-8C04-4FFA-9603-C12953ED6641}" type="pres">
      <dgm:prSet presAssocID="{B0A9A080-6488-42C5-AF68-888987EAEB11}" presName="comp" presStyleCnt="0"/>
      <dgm:spPr/>
    </dgm:pt>
    <dgm:pt modelId="{E90780AB-9316-4B7B-94DC-51A5CB0CC7E0}" type="pres">
      <dgm:prSet presAssocID="{B0A9A080-6488-42C5-AF68-888987EAEB11}" presName="rect2" presStyleLbl="node1" presStyleIdx="1" presStyleCnt="6" custLinFactX="-15976" custLinFactNeighborX="-100000" custLinFactNeighborY="9709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5CD4B6-ACFD-43C9-A694-AD5869926D27}" type="pres">
      <dgm:prSet presAssocID="{B0A9A080-6488-42C5-AF68-888987EAEB11}" presName="rect1" presStyleLbl="lnNode1" presStyleIdx="1" presStyleCnt="6" custLinFactX="-100000" custLinFactNeighborX="-158815" custLinFactNeighborY="9629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673B87D-2D59-406E-99D9-1E544FFE2C33}" type="pres">
      <dgm:prSet presAssocID="{3F0C38F0-5A93-4F5C-A273-753FDA4C69DE}" presName="sibTrans" presStyleCnt="0"/>
      <dgm:spPr/>
    </dgm:pt>
    <dgm:pt modelId="{A6D78BC5-6B02-442B-949F-028B3127AF59}" type="pres">
      <dgm:prSet presAssocID="{2FF11FC2-833F-4144-B01E-2DA81529E3F3}" presName="comp" presStyleCnt="0"/>
      <dgm:spPr/>
    </dgm:pt>
    <dgm:pt modelId="{424671F0-3C93-4E0E-B922-910F9AB6E377}" type="pres">
      <dgm:prSet presAssocID="{2FF11FC2-833F-4144-B01E-2DA81529E3F3}" presName="rect2" presStyleLbl="node1" presStyleIdx="2" presStyleCnt="6" custLinFactX="-15887" custLinFactNeighborX="-100000" custLinFactNeighborY="9629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B3F95CB-4014-4E17-81FA-574CE4534550}" type="pres">
      <dgm:prSet presAssocID="{2FF11FC2-833F-4144-B01E-2DA81529E3F3}" presName="rect1" presStyleLbl="lnNode1" presStyleIdx="2" presStyleCnt="6" custLinFactX="-100000" custLinFactNeighborX="-158815" custLinFactNeighborY="9629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CECA209B-292C-446F-A8F1-01C13FA004E2}" type="pres">
      <dgm:prSet presAssocID="{CD560E05-DC7F-4A67-A205-8009AEEDD17B}" presName="sibTrans" presStyleCnt="0"/>
      <dgm:spPr/>
    </dgm:pt>
    <dgm:pt modelId="{FC26A2CB-E9AC-4DBF-AF05-7558F72B7E97}" type="pres">
      <dgm:prSet presAssocID="{A5571CB0-DE9C-41AC-BBEA-D731BEDAAD7D}" presName="comp" presStyleCnt="0"/>
      <dgm:spPr/>
    </dgm:pt>
    <dgm:pt modelId="{15F60055-D6BB-4B32-81E4-66A603BB0895}" type="pres">
      <dgm:prSet presAssocID="{A5571CB0-DE9C-41AC-BBEA-D731BEDAAD7D}" presName="rect2" presStyleLbl="node1" presStyleIdx="3" presStyleCnt="6" custLinFactY="-66792" custLinFactNeighborX="61019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B437CD-62BA-4CED-BD73-A3D321DE0CD6}" type="pres">
      <dgm:prSet presAssocID="{A5571CB0-DE9C-41AC-BBEA-D731BEDAAD7D}" presName="rect1" presStyleLbl="lnNode1" presStyleIdx="3" presStyleCnt="6" custLinFactX="36275" custLinFactY="-66792" custLinFactNeighborX="100000" custLinFactNeighborY="-1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EDBFD411-C944-498F-9BCC-21AF6DAB0868}" type="pres">
      <dgm:prSet presAssocID="{11B8F50A-192D-408B-827F-BBC8298D08E2}" presName="sibTrans" presStyleCnt="0"/>
      <dgm:spPr/>
    </dgm:pt>
    <dgm:pt modelId="{4C2BE40C-8F87-4F96-8D0A-D85BB4CA673E}" type="pres">
      <dgm:prSet presAssocID="{5F744427-0986-4E54-9134-3A23BFB84436}" presName="comp" presStyleCnt="0"/>
      <dgm:spPr/>
    </dgm:pt>
    <dgm:pt modelId="{B15AEB2D-C604-438F-AE3B-96A0F6602816}" type="pres">
      <dgm:prSet presAssocID="{5F744427-0986-4E54-9134-3A23BFB84436}" presName="rect2" presStyleLbl="node1" presStyleIdx="4" presStyleCnt="6" custLinFactY="-74332" custLinFactNeighborX="61019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AFEFDD7-2596-4B05-8E33-2373B0245859}" type="pres">
      <dgm:prSet presAssocID="{5F744427-0986-4E54-9134-3A23BFB84436}" presName="rect1" presStyleLbl="lnNode1" presStyleIdx="4" presStyleCnt="6" custLinFactX="36275" custLinFactY="-74347" custLinFactNeighborX="100000" custLinFactNeighborY="-100000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0F144927-CCF4-4436-BA0D-A6F86A74B8B2}" type="pres">
      <dgm:prSet presAssocID="{88BFBB57-1860-48B8-A9DD-1132B366E70B}" presName="sibTrans" presStyleCnt="0"/>
      <dgm:spPr/>
    </dgm:pt>
    <dgm:pt modelId="{DE0D03C4-34FF-4DCD-908E-5EBCAFFA69CC}" type="pres">
      <dgm:prSet presAssocID="{A66DCC53-2D57-4B62-BA3A-7B1F1DA7C981}" presName="comp" presStyleCnt="0"/>
      <dgm:spPr/>
    </dgm:pt>
    <dgm:pt modelId="{F1EB5387-9D5C-4DFC-82DF-08AED4B524A0}" type="pres">
      <dgm:prSet presAssocID="{A66DCC53-2D57-4B62-BA3A-7B1F1DA7C981}" presName="rect2" presStyleLbl="node1" presStyleIdx="5" presStyleCnt="6" custLinFactY="-80397" custLinFactNeighborX="59812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A90F82-986F-44AA-AAA1-54961DA3D5D7}" type="pres">
      <dgm:prSet presAssocID="{A66DCC53-2D57-4B62-BA3A-7B1F1DA7C981}" presName="rect1" presStyleLbl="lnNode1" presStyleIdx="5" presStyleCnt="6" custLinFactX="36578" custLinFactY="-80397" custLinFactNeighborX="100000" custLinFactNeighborY="-100000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C2DAF409-7971-4DBB-82BF-F2490F84C737}" type="presOf" srcId="{B0A9A080-6488-42C5-AF68-888987EAEB11}" destId="{E90780AB-9316-4B7B-94DC-51A5CB0CC7E0}" srcOrd="0" destOrd="0" presId="urn:microsoft.com/office/officeart/2008/layout/AlternatingPictureBlocks"/>
    <dgm:cxn modelId="{41155A69-9878-4663-B760-AB13434B6983}" type="presOf" srcId="{A66DCC53-2D57-4B62-BA3A-7B1F1DA7C981}" destId="{F1EB5387-9D5C-4DFC-82DF-08AED4B524A0}" srcOrd="0" destOrd="0" presId="urn:microsoft.com/office/officeart/2008/layout/AlternatingPictureBlocks"/>
    <dgm:cxn modelId="{EB5C4D07-E8F3-4B08-9940-85301C83760A}" srcId="{E17EBD28-5B56-43B1-B2B7-A744B168D5E5}" destId="{B0A9A080-6488-42C5-AF68-888987EAEB11}" srcOrd="1" destOrd="0" parTransId="{346AA5A6-F710-41CE-86DA-A5CBC08FB8CC}" sibTransId="{3F0C38F0-5A93-4F5C-A273-753FDA4C69DE}"/>
    <dgm:cxn modelId="{C3641BC8-2503-4449-A1A0-0EFA14BDB7B8}" srcId="{E17EBD28-5B56-43B1-B2B7-A744B168D5E5}" destId="{A66DCC53-2D57-4B62-BA3A-7B1F1DA7C981}" srcOrd="5" destOrd="0" parTransId="{EDCFFEF5-D6DF-4989-A6A7-8AC5D6FD48D9}" sibTransId="{0A7B8C1A-8D7B-4117-A66B-DEAFDCC987EC}"/>
    <dgm:cxn modelId="{1B6D278B-5CEF-49F6-A9D0-3F0131C8D17E}" type="presOf" srcId="{E17EBD28-5B56-43B1-B2B7-A744B168D5E5}" destId="{68884D2D-CB02-4C5B-B74A-6F98A3AC1176}" srcOrd="0" destOrd="0" presId="urn:microsoft.com/office/officeart/2008/layout/AlternatingPictureBlocks"/>
    <dgm:cxn modelId="{7D815246-A1B8-4495-99BF-925A0B861512}" srcId="{E17EBD28-5B56-43B1-B2B7-A744B168D5E5}" destId="{A5571CB0-DE9C-41AC-BBEA-D731BEDAAD7D}" srcOrd="3" destOrd="0" parTransId="{073DA899-BD38-4DE0-A308-C16C602883DF}" sibTransId="{11B8F50A-192D-408B-827F-BBC8298D08E2}"/>
    <dgm:cxn modelId="{E7C8B797-5C0C-4C03-A694-EFB8874F1455}" srcId="{E17EBD28-5B56-43B1-B2B7-A744B168D5E5}" destId="{57F0AC04-0586-4E4A-AE2C-EC67BCBE47E0}" srcOrd="0" destOrd="0" parTransId="{B03E85AE-0E2F-43A2-A239-662F48097E5B}" sibTransId="{31CC8F23-0385-4D42-BEAD-7E58CCE0790A}"/>
    <dgm:cxn modelId="{52AFB761-7EB4-4927-8131-2407D3A8090C}" type="presOf" srcId="{2FF11FC2-833F-4144-B01E-2DA81529E3F3}" destId="{424671F0-3C93-4E0E-B922-910F9AB6E377}" srcOrd="0" destOrd="0" presId="urn:microsoft.com/office/officeart/2008/layout/AlternatingPictureBlocks"/>
    <dgm:cxn modelId="{D4702C7B-7650-4B69-A207-F11FC974C98C}" srcId="{E17EBD28-5B56-43B1-B2B7-A744B168D5E5}" destId="{2FF11FC2-833F-4144-B01E-2DA81529E3F3}" srcOrd="2" destOrd="0" parTransId="{0C22FB2C-0039-42B4-B87D-8BDB183C05C1}" sibTransId="{CD560E05-DC7F-4A67-A205-8009AEEDD17B}"/>
    <dgm:cxn modelId="{16DE3C58-CA28-42C6-9ABD-140729318515}" type="presOf" srcId="{A5571CB0-DE9C-41AC-BBEA-D731BEDAAD7D}" destId="{15F60055-D6BB-4B32-81E4-66A603BB0895}" srcOrd="0" destOrd="0" presId="urn:microsoft.com/office/officeart/2008/layout/AlternatingPictureBlocks"/>
    <dgm:cxn modelId="{F84115A8-ABEF-4D2A-B611-5E8821B1F043}" srcId="{E17EBD28-5B56-43B1-B2B7-A744B168D5E5}" destId="{5F744427-0986-4E54-9134-3A23BFB84436}" srcOrd="4" destOrd="0" parTransId="{70C57489-1E21-471C-BEB5-1D25B933EA24}" sibTransId="{88BFBB57-1860-48B8-A9DD-1132B366E70B}"/>
    <dgm:cxn modelId="{2CEF26F2-59FA-4BE5-936B-6D83432073FD}" type="presOf" srcId="{5F744427-0986-4E54-9134-3A23BFB84436}" destId="{B15AEB2D-C604-438F-AE3B-96A0F6602816}" srcOrd="0" destOrd="0" presId="urn:microsoft.com/office/officeart/2008/layout/AlternatingPictureBlocks"/>
    <dgm:cxn modelId="{6F4F13DC-87E2-4B42-B040-121A225358C3}" type="presOf" srcId="{57F0AC04-0586-4E4A-AE2C-EC67BCBE47E0}" destId="{835DA7F4-EA6C-47C2-B300-64E0D3835B5A}" srcOrd="0" destOrd="0" presId="urn:microsoft.com/office/officeart/2008/layout/AlternatingPictureBlocks"/>
    <dgm:cxn modelId="{9462A026-C4DC-439C-8A8B-3163933BC255}" type="presParOf" srcId="{68884D2D-CB02-4C5B-B74A-6F98A3AC1176}" destId="{EAC6BB34-15C6-408A-99A5-DF4DFA644346}" srcOrd="0" destOrd="0" presId="urn:microsoft.com/office/officeart/2008/layout/AlternatingPictureBlocks"/>
    <dgm:cxn modelId="{4E51FC53-90FF-496D-A357-FF09591377F1}" type="presParOf" srcId="{EAC6BB34-15C6-408A-99A5-DF4DFA644346}" destId="{835DA7F4-EA6C-47C2-B300-64E0D3835B5A}" srcOrd="0" destOrd="0" presId="urn:microsoft.com/office/officeart/2008/layout/AlternatingPictureBlocks"/>
    <dgm:cxn modelId="{4FCC4EA9-9593-4CBB-B2EA-F3FB460588BF}" type="presParOf" srcId="{EAC6BB34-15C6-408A-99A5-DF4DFA644346}" destId="{177D6314-B8BA-4EA9-963F-199BEC0FD8F6}" srcOrd="1" destOrd="0" presId="urn:microsoft.com/office/officeart/2008/layout/AlternatingPictureBlocks"/>
    <dgm:cxn modelId="{9C365195-28AA-4B10-B954-1D4F3B21CCDA}" type="presParOf" srcId="{68884D2D-CB02-4C5B-B74A-6F98A3AC1176}" destId="{B7CAAAD5-E27B-42F3-A2C3-1F5B533FD90B}" srcOrd="1" destOrd="0" presId="urn:microsoft.com/office/officeart/2008/layout/AlternatingPictureBlocks"/>
    <dgm:cxn modelId="{197FA826-38C4-41ED-A7AA-32ED553330E2}" type="presParOf" srcId="{68884D2D-CB02-4C5B-B74A-6F98A3AC1176}" destId="{C8894E48-8C04-4FFA-9603-C12953ED6641}" srcOrd="2" destOrd="0" presId="urn:microsoft.com/office/officeart/2008/layout/AlternatingPictureBlocks"/>
    <dgm:cxn modelId="{8CF27305-CEF3-452F-BE96-E2584F64ACC1}" type="presParOf" srcId="{C8894E48-8C04-4FFA-9603-C12953ED6641}" destId="{E90780AB-9316-4B7B-94DC-51A5CB0CC7E0}" srcOrd="0" destOrd="0" presId="urn:microsoft.com/office/officeart/2008/layout/AlternatingPictureBlocks"/>
    <dgm:cxn modelId="{6CE83F46-312A-4354-BE92-F7960A85A2B5}" type="presParOf" srcId="{C8894E48-8C04-4FFA-9603-C12953ED6641}" destId="{835CD4B6-ACFD-43C9-A694-AD5869926D27}" srcOrd="1" destOrd="0" presId="urn:microsoft.com/office/officeart/2008/layout/AlternatingPictureBlocks"/>
    <dgm:cxn modelId="{4860BF12-8914-40FF-81F4-B4D6475FB948}" type="presParOf" srcId="{68884D2D-CB02-4C5B-B74A-6F98A3AC1176}" destId="{A673B87D-2D59-406E-99D9-1E544FFE2C33}" srcOrd="3" destOrd="0" presId="urn:microsoft.com/office/officeart/2008/layout/AlternatingPictureBlocks"/>
    <dgm:cxn modelId="{515EFD7B-7CFA-403E-A486-214551F57E23}" type="presParOf" srcId="{68884D2D-CB02-4C5B-B74A-6F98A3AC1176}" destId="{A6D78BC5-6B02-442B-949F-028B3127AF59}" srcOrd="4" destOrd="0" presId="urn:microsoft.com/office/officeart/2008/layout/AlternatingPictureBlocks"/>
    <dgm:cxn modelId="{3D7FE192-012F-4A33-831B-50E00BAA157A}" type="presParOf" srcId="{A6D78BC5-6B02-442B-949F-028B3127AF59}" destId="{424671F0-3C93-4E0E-B922-910F9AB6E377}" srcOrd="0" destOrd="0" presId="urn:microsoft.com/office/officeart/2008/layout/AlternatingPictureBlocks"/>
    <dgm:cxn modelId="{0DAD8D9B-875B-4666-A48C-65C33CA61CE0}" type="presParOf" srcId="{A6D78BC5-6B02-442B-949F-028B3127AF59}" destId="{AB3F95CB-4014-4E17-81FA-574CE4534550}" srcOrd="1" destOrd="0" presId="urn:microsoft.com/office/officeart/2008/layout/AlternatingPictureBlocks"/>
    <dgm:cxn modelId="{B4D1DC21-C251-4C1E-8086-F78916FAB913}" type="presParOf" srcId="{68884D2D-CB02-4C5B-B74A-6F98A3AC1176}" destId="{CECA209B-292C-446F-A8F1-01C13FA004E2}" srcOrd="5" destOrd="0" presId="urn:microsoft.com/office/officeart/2008/layout/AlternatingPictureBlocks"/>
    <dgm:cxn modelId="{35565402-5125-424E-8691-DF7117E76A5E}" type="presParOf" srcId="{68884D2D-CB02-4C5B-B74A-6F98A3AC1176}" destId="{FC26A2CB-E9AC-4DBF-AF05-7558F72B7E97}" srcOrd="6" destOrd="0" presId="urn:microsoft.com/office/officeart/2008/layout/AlternatingPictureBlocks"/>
    <dgm:cxn modelId="{64259F8E-0E8F-4F31-A918-54E751859B85}" type="presParOf" srcId="{FC26A2CB-E9AC-4DBF-AF05-7558F72B7E97}" destId="{15F60055-D6BB-4B32-81E4-66A603BB0895}" srcOrd="0" destOrd="0" presId="urn:microsoft.com/office/officeart/2008/layout/AlternatingPictureBlocks"/>
    <dgm:cxn modelId="{1DC01A84-EBF7-47E8-8CC1-028CF050379F}" type="presParOf" srcId="{FC26A2CB-E9AC-4DBF-AF05-7558F72B7E97}" destId="{FDB437CD-62BA-4CED-BD73-A3D321DE0CD6}" srcOrd="1" destOrd="0" presId="urn:microsoft.com/office/officeart/2008/layout/AlternatingPictureBlocks"/>
    <dgm:cxn modelId="{9F38CC2B-1255-4239-8EEB-45DCB8CDFD2D}" type="presParOf" srcId="{68884D2D-CB02-4C5B-B74A-6F98A3AC1176}" destId="{EDBFD411-C944-498F-9BCC-21AF6DAB0868}" srcOrd="7" destOrd="0" presId="urn:microsoft.com/office/officeart/2008/layout/AlternatingPictureBlocks"/>
    <dgm:cxn modelId="{A7359E3F-7D58-4151-A7F8-957AE5BF4177}" type="presParOf" srcId="{68884D2D-CB02-4C5B-B74A-6F98A3AC1176}" destId="{4C2BE40C-8F87-4F96-8D0A-D85BB4CA673E}" srcOrd="8" destOrd="0" presId="urn:microsoft.com/office/officeart/2008/layout/AlternatingPictureBlocks"/>
    <dgm:cxn modelId="{83916CE6-7B11-420D-8C93-12E17ECC2500}" type="presParOf" srcId="{4C2BE40C-8F87-4F96-8D0A-D85BB4CA673E}" destId="{B15AEB2D-C604-438F-AE3B-96A0F6602816}" srcOrd="0" destOrd="0" presId="urn:microsoft.com/office/officeart/2008/layout/AlternatingPictureBlocks"/>
    <dgm:cxn modelId="{457F49D2-1A09-4625-A966-D104851F096A}" type="presParOf" srcId="{4C2BE40C-8F87-4F96-8D0A-D85BB4CA673E}" destId="{8AFEFDD7-2596-4B05-8E33-2373B0245859}" srcOrd="1" destOrd="0" presId="urn:microsoft.com/office/officeart/2008/layout/AlternatingPictureBlocks"/>
    <dgm:cxn modelId="{A242CA6F-CC67-4A82-A6F2-13A9E8C4F2DE}" type="presParOf" srcId="{68884D2D-CB02-4C5B-B74A-6F98A3AC1176}" destId="{0F144927-CCF4-4436-BA0D-A6F86A74B8B2}" srcOrd="9" destOrd="0" presId="urn:microsoft.com/office/officeart/2008/layout/AlternatingPictureBlocks"/>
    <dgm:cxn modelId="{79077AB0-5E8A-4FDE-85D3-6815342B8EB6}" type="presParOf" srcId="{68884D2D-CB02-4C5B-B74A-6F98A3AC1176}" destId="{DE0D03C4-34FF-4DCD-908E-5EBCAFFA69CC}" srcOrd="10" destOrd="0" presId="urn:microsoft.com/office/officeart/2008/layout/AlternatingPictureBlocks"/>
    <dgm:cxn modelId="{575FBD0A-7B78-4B0C-9D45-E5E94A3E0AC0}" type="presParOf" srcId="{DE0D03C4-34FF-4DCD-908E-5EBCAFFA69CC}" destId="{F1EB5387-9D5C-4DFC-82DF-08AED4B524A0}" srcOrd="0" destOrd="0" presId="urn:microsoft.com/office/officeart/2008/layout/AlternatingPictureBlocks"/>
    <dgm:cxn modelId="{CA7F9538-BBE2-4723-B1B2-5E4488D1C6CE}" type="presParOf" srcId="{DE0D03C4-34FF-4DCD-908E-5EBCAFFA69CC}" destId="{16A90F82-986F-44AA-AAA1-54961DA3D5D7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573E29-5857-4FC7-AC1F-14302A92363B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2CDB325-E86F-4719-91BB-4E5BA0AA590F}">
      <dgm:prSet phldrT="[文字]"/>
      <dgm:spPr/>
      <dgm:t>
        <a:bodyPr/>
        <a:lstStyle/>
        <a:p>
          <a:r>
            <a:rPr lang="zh-TW" altLang="en-US" b="0" i="1" u="none" dirty="0" smtClean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+mj-ea"/>
              <a:ea typeface="+mj-ea"/>
            </a:rPr>
            <a:t>網頁介面</a:t>
          </a:r>
          <a:endParaRPr lang="zh-TW" altLang="en-US" b="0" i="1" u="none" dirty="0">
            <a:solidFill>
              <a:schemeClr val="accent5">
                <a:lumMod val="60000"/>
                <a:lumOff val="40000"/>
              </a:schemeClr>
            </a:solidFill>
            <a:effectLst/>
            <a:latin typeface="+mj-ea"/>
            <a:ea typeface="+mj-ea"/>
          </a:endParaRPr>
        </a:p>
      </dgm:t>
    </dgm:pt>
    <dgm:pt modelId="{9D3950EC-5119-4A53-9F39-C7519DB236A5}" type="sibTrans" cxnId="{4ED5ACB0-0C51-4040-8FFE-1B000D3BF82A}">
      <dgm:prSet/>
      <dgm:spPr/>
      <dgm:t>
        <a:bodyPr/>
        <a:lstStyle/>
        <a:p>
          <a:endParaRPr lang="zh-TW" altLang="en-US"/>
        </a:p>
      </dgm:t>
    </dgm:pt>
    <dgm:pt modelId="{4C6FC9EE-A50C-4DB8-8F7C-7111831B254A}" type="parTrans" cxnId="{4ED5ACB0-0C51-4040-8FFE-1B000D3BF82A}">
      <dgm:prSet/>
      <dgm:spPr/>
      <dgm:t>
        <a:bodyPr/>
        <a:lstStyle/>
        <a:p>
          <a:endParaRPr lang="zh-TW" altLang="en-US"/>
        </a:p>
      </dgm:t>
    </dgm:pt>
    <dgm:pt modelId="{C6D402F9-0291-4151-BED9-36C57C5A61F4}">
      <dgm:prSet phldrT="[文字]" custT="1"/>
      <dgm:spPr/>
      <dgm:t>
        <a:bodyPr/>
        <a:lstStyle/>
        <a:p>
          <a:r>
            <a:rPr lang="zh-TW" altLang="en-US" sz="2800" dirty="0" smtClean="0"/>
            <a:t>這個首頁的目的是讓大家清楚的看見我們研究動機，理解我們做這個網頁的理由。</a:t>
          </a:r>
          <a:endParaRPr lang="zh-TW" altLang="en-US" sz="2800" dirty="0"/>
        </a:p>
      </dgm:t>
    </dgm:pt>
    <dgm:pt modelId="{5CB7DA99-FA2B-43EC-A6BB-8CD1C6E68C5E}" type="sibTrans" cxnId="{A42D3DA1-22ED-4B38-868F-0A20E2C972A7}">
      <dgm:prSet/>
      <dgm:spPr/>
      <dgm:t>
        <a:bodyPr/>
        <a:lstStyle/>
        <a:p>
          <a:endParaRPr lang="zh-TW" altLang="en-US"/>
        </a:p>
      </dgm:t>
    </dgm:pt>
    <dgm:pt modelId="{458D090C-5F28-4E32-9F9B-F3013C9E591C}" type="parTrans" cxnId="{A42D3DA1-22ED-4B38-868F-0A20E2C972A7}">
      <dgm:prSet/>
      <dgm:spPr/>
      <dgm:t>
        <a:bodyPr/>
        <a:lstStyle/>
        <a:p>
          <a:endParaRPr lang="zh-TW" altLang="en-US"/>
        </a:p>
      </dgm:t>
    </dgm:pt>
    <dgm:pt modelId="{14C82B72-92D7-4D91-8D8A-5B8870C06183}" type="pres">
      <dgm:prSet presAssocID="{4C573E29-5857-4FC7-AC1F-14302A92363B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895053FB-93C8-49CA-AB7E-96204A925C29}" type="pres">
      <dgm:prSet presAssocID="{92CDB325-E86F-4719-91BB-4E5BA0AA590F}" presName="composite" presStyleCnt="0"/>
      <dgm:spPr/>
    </dgm:pt>
    <dgm:pt modelId="{87152B3F-FA5B-4DCB-899C-4F88356DD254}" type="pres">
      <dgm:prSet presAssocID="{92CDB325-E86F-4719-91BB-4E5BA0AA590F}" presName="ParentAccentShape" presStyleLbl="trBgShp" presStyleIdx="0" presStyleCnt="2"/>
      <dgm:spPr/>
    </dgm:pt>
    <dgm:pt modelId="{47826E43-F5AC-4862-928A-B76EB713C939}" type="pres">
      <dgm:prSet presAssocID="{92CDB325-E86F-4719-91BB-4E5BA0AA590F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B5AEB5-869E-4A28-B623-EEA1A2C792EE}" type="pres">
      <dgm:prSet presAssocID="{92CDB325-E86F-4719-91BB-4E5BA0AA590F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622C986B-71C8-42EA-BE36-FFCDFDE5D2CC}" type="pres">
      <dgm:prSet presAssocID="{92CDB325-E86F-4719-91BB-4E5BA0AA590F}" presName="ChildAccentShape" presStyleLbl="trBgShp" presStyleIdx="1" presStyleCnt="2"/>
      <dgm:spPr/>
    </dgm:pt>
    <dgm:pt modelId="{E62CA4BF-8E1D-4D3B-9CD3-C4AD6BE83422}" type="pres">
      <dgm:prSet presAssocID="{92CDB325-E86F-4719-91BB-4E5BA0AA590F}" presName="Image" presStyleLbl="align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4D3E097F-70BB-47A3-AD8A-B15FD6BE5C1D}" type="presOf" srcId="{4C573E29-5857-4FC7-AC1F-14302A92363B}" destId="{14C82B72-92D7-4D91-8D8A-5B8870C06183}" srcOrd="0" destOrd="0" presId="urn:microsoft.com/office/officeart/2009/3/layout/SnapshotPictureList"/>
    <dgm:cxn modelId="{A42D3DA1-22ED-4B38-868F-0A20E2C972A7}" srcId="{92CDB325-E86F-4719-91BB-4E5BA0AA590F}" destId="{C6D402F9-0291-4151-BED9-36C57C5A61F4}" srcOrd="0" destOrd="0" parTransId="{458D090C-5F28-4E32-9F9B-F3013C9E591C}" sibTransId="{5CB7DA99-FA2B-43EC-A6BB-8CD1C6E68C5E}"/>
    <dgm:cxn modelId="{4ED5ACB0-0C51-4040-8FFE-1B000D3BF82A}" srcId="{4C573E29-5857-4FC7-AC1F-14302A92363B}" destId="{92CDB325-E86F-4719-91BB-4E5BA0AA590F}" srcOrd="0" destOrd="0" parTransId="{4C6FC9EE-A50C-4DB8-8F7C-7111831B254A}" sibTransId="{9D3950EC-5119-4A53-9F39-C7519DB236A5}"/>
    <dgm:cxn modelId="{CBE1A231-0753-4985-8834-47D4E5DBACE2}" type="presOf" srcId="{C6D402F9-0291-4151-BED9-36C57C5A61F4}" destId="{DAB5AEB5-869E-4A28-B623-EEA1A2C792EE}" srcOrd="0" destOrd="0" presId="urn:microsoft.com/office/officeart/2009/3/layout/SnapshotPictureList"/>
    <dgm:cxn modelId="{E20EF14D-121C-4DDF-9920-10D2E8E6689C}" type="presOf" srcId="{92CDB325-E86F-4719-91BB-4E5BA0AA590F}" destId="{47826E43-F5AC-4862-928A-B76EB713C939}" srcOrd="0" destOrd="0" presId="urn:microsoft.com/office/officeart/2009/3/layout/SnapshotPictureList"/>
    <dgm:cxn modelId="{A0FD4C23-E51C-46F2-976D-77E8FBC52D76}" type="presParOf" srcId="{14C82B72-92D7-4D91-8D8A-5B8870C06183}" destId="{895053FB-93C8-49CA-AB7E-96204A925C29}" srcOrd="0" destOrd="0" presId="urn:microsoft.com/office/officeart/2009/3/layout/SnapshotPictureList"/>
    <dgm:cxn modelId="{6D151D0E-A3D7-437F-A93B-B3019BC69B9C}" type="presParOf" srcId="{895053FB-93C8-49CA-AB7E-96204A925C29}" destId="{87152B3F-FA5B-4DCB-899C-4F88356DD254}" srcOrd="0" destOrd="0" presId="urn:microsoft.com/office/officeart/2009/3/layout/SnapshotPictureList"/>
    <dgm:cxn modelId="{36864124-0A4F-4E7A-AD1C-27A7E208F06D}" type="presParOf" srcId="{895053FB-93C8-49CA-AB7E-96204A925C29}" destId="{47826E43-F5AC-4862-928A-B76EB713C939}" srcOrd="1" destOrd="0" presId="urn:microsoft.com/office/officeart/2009/3/layout/SnapshotPictureList"/>
    <dgm:cxn modelId="{50D19939-7C20-4B8A-BA35-2CD1C168C63D}" type="presParOf" srcId="{895053FB-93C8-49CA-AB7E-96204A925C29}" destId="{DAB5AEB5-869E-4A28-B623-EEA1A2C792EE}" srcOrd="2" destOrd="0" presId="urn:microsoft.com/office/officeart/2009/3/layout/SnapshotPictureList"/>
    <dgm:cxn modelId="{E8BCC62F-6C2A-4AA1-8B5A-C1FA3B051C7A}" type="presParOf" srcId="{895053FB-93C8-49CA-AB7E-96204A925C29}" destId="{622C986B-71C8-42EA-BE36-FFCDFDE5D2CC}" srcOrd="3" destOrd="0" presId="urn:microsoft.com/office/officeart/2009/3/layout/SnapshotPictureList"/>
    <dgm:cxn modelId="{8E33742C-BB5B-48F6-9ECD-8789AB6F567E}" type="presParOf" srcId="{895053FB-93C8-49CA-AB7E-96204A925C29}" destId="{E62CA4BF-8E1D-4D3B-9CD3-C4AD6BE83422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EE6961-CD29-4D94-B65A-030257FB8120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BCFE931-2B22-4199-BC04-6D3BE80ACD3C}">
      <dgm:prSet phldrT="[文字]"/>
      <dgm:spPr/>
      <dgm:t>
        <a:bodyPr/>
        <a:lstStyle/>
        <a:p>
          <a:r>
            <a:rPr lang="zh-TW" altLang="en-US" i="1" dirty="0" smtClean="0">
              <a:solidFill>
                <a:schemeClr val="accent5">
                  <a:lumMod val="60000"/>
                  <a:lumOff val="40000"/>
                </a:schemeClr>
              </a:solidFill>
              <a:latin typeface="+mj-ea"/>
              <a:ea typeface="+mj-ea"/>
            </a:rPr>
            <a:t>早餐介面</a:t>
          </a:r>
          <a:endParaRPr lang="zh-TW" altLang="en-US" i="1" dirty="0">
            <a:solidFill>
              <a:schemeClr val="accent5">
                <a:lumMod val="60000"/>
                <a:lumOff val="40000"/>
              </a:schemeClr>
            </a:solidFill>
            <a:latin typeface="+mj-ea"/>
            <a:ea typeface="+mj-ea"/>
          </a:endParaRPr>
        </a:p>
      </dgm:t>
    </dgm:pt>
    <dgm:pt modelId="{06DA06C2-0528-4359-B9B3-D461DD1B2DFF}" type="parTrans" cxnId="{F4ED8D7A-898C-4AD1-AC00-41CC2E6B5E1B}">
      <dgm:prSet/>
      <dgm:spPr/>
      <dgm:t>
        <a:bodyPr/>
        <a:lstStyle/>
        <a:p>
          <a:endParaRPr lang="zh-TW" altLang="en-US"/>
        </a:p>
      </dgm:t>
    </dgm:pt>
    <dgm:pt modelId="{051AE982-4768-4A3A-8167-A726DA781ED0}" type="sibTrans" cxnId="{F4ED8D7A-898C-4AD1-AC00-41CC2E6B5E1B}">
      <dgm:prSet/>
      <dgm:spPr/>
      <dgm:t>
        <a:bodyPr/>
        <a:lstStyle/>
        <a:p>
          <a:endParaRPr lang="zh-TW" altLang="en-US"/>
        </a:p>
      </dgm:t>
    </dgm:pt>
    <dgm:pt modelId="{5FAAFC4B-702C-4B3B-B445-C4E5ADEA5906}">
      <dgm:prSet phldrT="[文字]" custT="1"/>
      <dgm:spPr/>
      <dgm:t>
        <a:bodyPr/>
        <a:lstStyle/>
        <a:p>
          <a:r>
            <a:rPr lang="zh-TW" altLang="en-US" sz="2800" dirty="0" smtClean="0"/>
            <a:t>利用早餐以及晚餐的定義，還有加上自己對於這兩餐的觀點，找出符合這些特點的店家</a:t>
          </a:r>
          <a:endParaRPr lang="zh-TW" altLang="en-US" sz="2800" dirty="0"/>
        </a:p>
      </dgm:t>
    </dgm:pt>
    <dgm:pt modelId="{D0095673-8366-4D09-998B-2FB72BA15297}" type="parTrans" cxnId="{799C3A70-AF5D-4ED9-BBB5-F43EB003AA06}">
      <dgm:prSet/>
      <dgm:spPr/>
      <dgm:t>
        <a:bodyPr/>
        <a:lstStyle/>
        <a:p>
          <a:endParaRPr lang="zh-TW" altLang="en-US"/>
        </a:p>
      </dgm:t>
    </dgm:pt>
    <dgm:pt modelId="{31981817-9ED0-4F25-A25A-85D65A56E38D}" type="sibTrans" cxnId="{799C3A70-AF5D-4ED9-BBB5-F43EB003AA06}">
      <dgm:prSet/>
      <dgm:spPr/>
      <dgm:t>
        <a:bodyPr/>
        <a:lstStyle/>
        <a:p>
          <a:endParaRPr lang="zh-TW" altLang="en-US"/>
        </a:p>
      </dgm:t>
    </dgm:pt>
    <dgm:pt modelId="{71518E11-DD5A-4E63-8ED0-B872D0E92301}" type="pres">
      <dgm:prSet presAssocID="{2AEE6961-CD29-4D94-B65A-030257FB812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2FBEEC23-A273-435F-99E6-54DA0B872DC2}" type="pres">
      <dgm:prSet presAssocID="{DBCFE931-2B22-4199-BC04-6D3BE80ACD3C}" presName="composite" presStyleCnt="0"/>
      <dgm:spPr/>
    </dgm:pt>
    <dgm:pt modelId="{86FC6556-84C2-4D0A-8FA6-62857F624EE1}" type="pres">
      <dgm:prSet presAssocID="{DBCFE931-2B22-4199-BC04-6D3BE80ACD3C}" presName="ParentAccentShape" presStyleLbl="trBgShp" presStyleIdx="0" presStyleCnt="2"/>
      <dgm:spPr/>
    </dgm:pt>
    <dgm:pt modelId="{4057DD8B-D3CC-4B22-A873-030588EF031B}" type="pres">
      <dgm:prSet presAssocID="{DBCFE931-2B22-4199-BC04-6D3BE80ACD3C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48AE1BD-74C7-4FF7-A883-6B9BC248B1E1}" type="pres">
      <dgm:prSet presAssocID="{DBCFE931-2B22-4199-BC04-6D3BE80ACD3C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FB043FFE-ECF4-4058-8B89-B3AE8797CE22}" type="pres">
      <dgm:prSet presAssocID="{DBCFE931-2B22-4199-BC04-6D3BE80ACD3C}" presName="ChildAccentShape" presStyleLbl="trBgShp" presStyleIdx="1" presStyleCnt="2"/>
      <dgm:spPr/>
    </dgm:pt>
    <dgm:pt modelId="{10C2AFB8-266B-4F9D-96B4-87808D0B2698}" type="pres">
      <dgm:prSet presAssocID="{DBCFE931-2B22-4199-BC04-6D3BE80ACD3C}" presName="Image" presStyleLbl="alignImgPlace1" presStyleIdx="0" presStyleCnt="1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t="-9500" r="-22000"/>
          </a:stretch>
        </a:blipFill>
      </dgm:spPr>
    </dgm:pt>
  </dgm:ptLst>
  <dgm:cxnLst>
    <dgm:cxn modelId="{F2B04467-A2DB-44AF-95D6-03D4379520DC}" type="presOf" srcId="{5FAAFC4B-702C-4B3B-B445-C4E5ADEA5906}" destId="{248AE1BD-74C7-4FF7-A883-6B9BC248B1E1}" srcOrd="0" destOrd="0" presId="urn:microsoft.com/office/officeart/2009/3/layout/SnapshotPictureList"/>
    <dgm:cxn modelId="{FFD96F13-ADC9-4CE9-9DF1-D26FB1414BB4}" type="presOf" srcId="{2AEE6961-CD29-4D94-B65A-030257FB8120}" destId="{71518E11-DD5A-4E63-8ED0-B872D0E92301}" srcOrd="0" destOrd="0" presId="urn:microsoft.com/office/officeart/2009/3/layout/SnapshotPictureList"/>
    <dgm:cxn modelId="{F4ED8D7A-898C-4AD1-AC00-41CC2E6B5E1B}" srcId="{2AEE6961-CD29-4D94-B65A-030257FB8120}" destId="{DBCFE931-2B22-4199-BC04-6D3BE80ACD3C}" srcOrd="0" destOrd="0" parTransId="{06DA06C2-0528-4359-B9B3-D461DD1B2DFF}" sibTransId="{051AE982-4768-4A3A-8167-A726DA781ED0}"/>
    <dgm:cxn modelId="{799C3A70-AF5D-4ED9-BBB5-F43EB003AA06}" srcId="{DBCFE931-2B22-4199-BC04-6D3BE80ACD3C}" destId="{5FAAFC4B-702C-4B3B-B445-C4E5ADEA5906}" srcOrd="0" destOrd="0" parTransId="{D0095673-8366-4D09-998B-2FB72BA15297}" sibTransId="{31981817-9ED0-4F25-A25A-85D65A56E38D}"/>
    <dgm:cxn modelId="{ECAC6D30-5BA5-410B-955A-AF751454EB47}" type="presOf" srcId="{DBCFE931-2B22-4199-BC04-6D3BE80ACD3C}" destId="{4057DD8B-D3CC-4B22-A873-030588EF031B}" srcOrd="0" destOrd="0" presId="urn:microsoft.com/office/officeart/2009/3/layout/SnapshotPictureList"/>
    <dgm:cxn modelId="{249B9117-5B8F-48AB-B8D7-A8B07D89702A}" type="presParOf" srcId="{71518E11-DD5A-4E63-8ED0-B872D0E92301}" destId="{2FBEEC23-A273-435F-99E6-54DA0B872DC2}" srcOrd="0" destOrd="0" presId="urn:microsoft.com/office/officeart/2009/3/layout/SnapshotPictureList"/>
    <dgm:cxn modelId="{2A741C67-9307-4CDA-B8F8-4BF04CDBB290}" type="presParOf" srcId="{2FBEEC23-A273-435F-99E6-54DA0B872DC2}" destId="{86FC6556-84C2-4D0A-8FA6-62857F624EE1}" srcOrd="0" destOrd="0" presId="urn:microsoft.com/office/officeart/2009/3/layout/SnapshotPictureList"/>
    <dgm:cxn modelId="{D8DD953D-5DF4-4749-96BC-03B924A82CF5}" type="presParOf" srcId="{2FBEEC23-A273-435F-99E6-54DA0B872DC2}" destId="{4057DD8B-D3CC-4B22-A873-030588EF031B}" srcOrd="1" destOrd="0" presId="urn:microsoft.com/office/officeart/2009/3/layout/SnapshotPictureList"/>
    <dgm:cxn modelId="{9CF211A2-63CC-4A03-9D83-01CD8EDA32B4}" type="presParOf" srcId="{2FBEEC23-A273-435F-99E6-54DA0B872DC2}" destId="{248AE1BD-74C7-4FF7-A883-6B9BC248B1E1}" srcOrd="2" destOrd="0" presId="urn:microsoft.com/office/officeart/2009/3/layout/SnapshotPictureList"/>
    <dgm:cxn modelId="{8AFDDBD5-7776-4CDA-B7A4-A03B2FD6509B}" type="presParOf" srcId="{2FBEEC23-A273-435F-99E6-54DA0B872DC2}" destId="{FB043FFE-ECF4-4058-8B89-B3AE8797CE22}" srcOrd="3" destOrd="0" presId="urn:microsoft.com/office/officeart/2009/3/layout/SnapshotPictureList"/>
    <dgm:cxn modelId="{98EEE47D-B38D-47AA-8957-8A029DEBC0AE}" type="presParOf" srcId="{2FBEEC23-A273-435F-99E6-54DA0B872DC2}" destId="{10C2AFB8-266B-4F9D-96B4-87808D0B2698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EE6961-CD29-4D94-B65A-030257FB8120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BCFE931-2B22-4199-BC04-6D3BE80ACD3C}">
      <dgm:prSet phldrT="[文字]"/>
      <dgm:spPr/>
      <dgm:t>
        <a:bodyPr/>
        <a:lstStyle/>
        <a:p>
          <a:r>
            <a:rPr lang="zh-TW" altLang="en-US" i="1" dirty="0" smtClean="0">
              <a:solidFill>
                <a:schemeClr val="accent5">
                  <a:lumMod val="60000"/>
                  <a:lumOff val="40000"/>
                </a:schemeClr>
              </a:solidFill>
              <a:latin typeface="+mj-ea"/>
              <a:ea typeface="+mj-ea"/>
            </a:rPr>
            <a:t>午餐介面</a:t>
          </a:r>
          <a:endParaRPr lang="zh-TW" altLang="en-US" i="1" dirty="0">
            <a:solidFill>
              <a:schemeClr val="accent5">
                <a:lumMod val="60000"/>
                <a:lumOff val="40000"/>
              </a:schemeClr>
            </a:solidFill>
            <a:latin typeface="+mj-ea"/>
            <a:ea typeface="+mj-ea"/>
          </a:endParaRPr>
        </a:p>
      </dgm:t>
    </dgm:pt>
    <dgm:pt modelId="{06DA06C2-0528-4359-B9B3-D461DD1B2DFF}" type="parTrans" cxnId="{F4ED8D7A-898C-4AD1-AC00-41CC2E6B5E1B}">
      <dgm:prSet/>
      <dgm:spPr/>
      <dgm:t>
        <a:bodyPr/>
        <a:lstStyle/>
        <a:p>
          <a:endParaRPr lang="zh-TW" altLang="en-US"/>
        </a:p>
      </dgm:t>
    </dgm:pt>
    <dgm:pt modelId="{051AE982-4768-4A3A-8167-A726DA781ED0}" type="sibTrans" cxnId="{F4ED8D7A-898C-4AD1-AC00-41CC2E6B5E1B}">
      <dgm:prSet/>
      <dgm:spPr/>
      <dgm:t>
        <a:bodyPr/>
        <a:lstStyle/>
        <a:p>
          <a:endParaRPr lang="zh-TW" altLang="en-US"/>
        </a:p>
      </dgm:t>
    </dgm:pt>
    <dgm:pt modelId="{5FAAFC4B-702C-4B3B-B445-C4E5ADEA5906}">
      <dgm:prSet phldrT="[文字]" phldr="1"/>
      <dgm:spPr/>
      <dgm:t>
        <a:bodyPr/>
        <a:lstStyle/>
        <a:p>
          <a:endParaRPr lang="zh-TW" altLang="en-US" dirty="0"/>
        </a:p>
      </dgm:t>
    </dgm:pt>
    <dgm:pt modelId="{D0095673-8366-4D09-998B-2FB72BA15297}" type="parTrans" cxnId="{799C3A70-AF5D-4ED9-BBB5-F43EB003AA06}">
      <dgm:prSet/>
      <dgm:spPr/>
      <dgm:t>
        <a:bodyPr/>
        <a:lstStyle/>
        <a:p>
          <a:endParaRPr lang="zh-TW" altLang="en-US"/>
        </a:p>
      </dgm:t>
    </dgm:pt>
    <dgm:pt modelId="{31981817-9ED0-4F25-A25A-85D65A56E38D}" type="sibTrans" cxnId="{799C3A70-AF5D-4ED9-BBB5-F43EB003AA06}">
      <dgm:prSet/>
      <dgm:spPr/>
      <dgm:t>
        <a:bodyPr/>
        <a:lstStyle/>
        <a:p>
          <a:endParaRPr lang="zh-TW" altLang="en-US"/>
        </a:p>
      </dgm:t>
    </dgm:pt>
    <dgm:pt modelId="{71518E11-DD5A-4E63-8ED0-B872D0E92301}" type="pres">
      <dgm:prSet presAssocID="{2AEE6961-CD29-4D94-B65A-030257FB812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2FBEEC23-A273-435F-99E6-54DA0B872DC2}" type="pres">
      <dgm:prSet presAssocID="{DBCFE931-2B22-4199-BC04-6D3BE80ACD3C}" presName="composite" presStyleCnt="0"/>
      <dgm:spPr/>
    </dgm:pt>
    <dgm:pt modelId="{86FC6556-84C2-4D0A-8FA6-62857F624EE1}" type="pres">
      <dgm:prSet presAssocID="{DBCFE931-2B22-4199-BC04-6D3BE80ACD3C}" presName="ParentAccentShape" presStyleLbl="trBgShp" presStyleIdx="0" presStyleCnt="2"/>
      <dgm:spPr/>
    </dgm:pt>
    <dgm:pt modelId="{4057DD8B-D3CC-4B22-A873-030588EF031B}" type="pres">
      <dgm:prSet presAssocID="{DBCFE931-2B22-4199-BC04-6D3BE80ACD3C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48AE1BD-74C7-4FF7-A883-6B9BC248B1E1}" type="pres">
      <dgm:prSet presAssocID="{DBCFE931-2B22-4199-BC04-6D3BE80ACD3C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FB043FFE-ECF4-4058-8B89-B3AE8797CE22}" type="pres">
      <dgm:prSet presAssocID="{DBCFE931-2B22-4199-BC04-6D3BE80ACD3C}" presName="ChildAccentShape" presStyleLbl="trBgShp" presStyleIdx="1" presStyleCnt="2"/>
      <dgm:spPr/>
    </dgm:pt>
    <dgm:pt modelId="{10C2AFB8-266B-4F9D-96B4-87808D0B2698}" type="pres">
      <dgm:prSet presAssocID="{DBCFE931-2B22-4199-BC04-6D3BE80ACD3C}" presName="Image" presStyleLbl="alignImgPlace1" presStyleIdx="0" presStyleCnt="1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t="-1263" r="-22794"/>
          </a:stretch>
        </a:blipFill>
      </dgm:spPr>
    </dgm:pt>
  </dgm:ptLst>
  <dgm:cxnLst>
    <dgm:cxn modelId="{F2B04467-A2DB-44AF-95D6-03D4379520DC}" type="presOf" srcId="{5FAAFC4B-702C-4B3B-B445-C4E5ADEA5906}" destId="{248AE1BD-74C7-4FF7-A883-6B9BC248B1E1}" srcOrd="0" destOrd="0" presId="urn:microsoft.com/office/officeart/2009/3/layout/SnapshotPictureList"/>
    <dgm:cxn modelId="{FFD96F13-ADC9-4CE9-9DF1-D26FB1414BB4}" type="presOf" srcId="{2AEE6961-CD29-4D94-B65A-030257FB8120}" destId="{71518E11-DD5A-4E63-8ED0-B872D0E92301}" srcOrd="0" destOrd="0" presId="urn:microsoft.com/office/officeart/2009/3/layout/SnapshotPictureList"/>
    <dgm:cxn modelId="{F4ED8D7A-898C-4AD1-AC00-41CC2E6B5E1B}" srcId="{2AEE6961-CD29-4D94-B65A-030257FB8120}" destId="{DBCFE931-2B22-4199-BC04-6D3BE80ACD3C}" srcOrd="0" destOrd="0" parTransId="{06DA06C2-0528-4359-B9B3-D461DD1B2DFF}" sibTransId="{051AE982-4768-4A3A-8167-A726DA781ED0}"/>
    <dgm:cxn modelId="{799C3A70-AF5D-4ED9-BBB5-F43EB003AA06}" srcId="{DBCFE931-2B22-4199-BC04-6D3BE80ACD3C}" destId="{5FAAFC4B-702C-4B3B-B445-C4E5ADEA5906}" srcOrd="0" destOrd="0" parTransId="{D0095673-8366-4D09-998B-2FB72BA15297}" sibTransId="{31981817-9ED0-4F25-A25A-85D65A56E38D}"/>
    <dgm:cxn modelId="{ECAC6D30-5BA5-410B-955A-AF751454EB47}" type="presOf" srcId="{DBCFE931-2B22-4199-BC04-6D3BE80ACD3C}" destId="{4057DD8B-D3CC-4B22-A873-030588EF031B}" srcOrd="0" destOrd="0" presId="urn:microsoft.com/office/officeart/2009/3/layout/SnapshotPictureList"/>
    <dgm:cxn modelId="{249B9117-5B8F-48AB-B8D7-A8B07D89702A}" type="presParOf" srcId="{71518E11-DD5A-4E63-8ED0-B872D0E92301}" destId="{2FBEEC23-A273-435F-99E6-54DA0B872DC2}" srcOrd="0" destOrd="0" presId="urn:microsoft.com/office/officeart/2009/3/layout/SnapshotPictureList"/>
    <dgm:cxn modelId="{2A741C67-9307-4CDA-B8F8-4BF04CDBB290}" type="presParOf" srcId="{2FBEEC23-A273-435F-99E6-54DA0B872DC2}" destId="{86FC6556-84C2-4D0A-8FA6-62857F624EE1}" srcOrd="0" destOrd="0" presId="urn:microsoft.com/office/officeart/2009/3/layout/SnapshotPictureList"/>
    <dgm:cxn modelId="{D8DD953D-5DF4-4749-96BC-03B924A82CF5}" type="presParOf" srcId="{2FBEEC23-A273-435F-99E6-54DA0B872DC2}" destId="{4057DD8B-D3CC-4B22-A873-030588EF031B}" srcOrd="1" destOrd="0" presId="urn:microsoft.com/office/officeart/2009/3/layout/SnapshotPictureList"/>
    <dgm:cxn modelId="{9CF211A2-63CC-4A03-9D83-01CD8EDA32B4}" type="presParOf" srcId="{2FBEEC23-A273-435F-99E6-54DA0B872DC2}" destId="{248AE1BD-74C7-4FF7-A883-6B9BC248B1E1}" srcOrd="2" destOrd="0" presId="urn:microsoft.com/office/officeart/2009/3/layout/SnapshotPictureList"/>
    <dgm:cxn modelId="{8AFDDBD5-7776-4CDA-B7A4-A03B2FD6509B}" type="presParOf" srcId="{2FBEEC23-A273-435F-99E6-54DA0B872DC2}" destId="{FB043FFE-ECF4-4058-8B89-B3AE8797CE22}" srcOrd="3" destOrd="0" presId="urn:microsoft.com/office/officeart/2009/3/layout/SnapshotPictureList"/>
    <dgm:cxn modelId="{98EEE47D-B38D-47AA-8957-8A029DEBC0AE}" type="presParOf" srcId="{2FBEEC23-A273-435F-99E6-54DA0B872DC2}" destId="{10C2AFB8-266B-4F9D-96B4-87808D0B2698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EE6961-CD29-4D94-B65A-030257FB8120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BCFE931-2B22-4199-BC04-6D3BE80ACD3C}">
      <dgm:prSet phldrT="[文字]"/>
      <dgm:spPr/>
      <dgm:t>
        <a:bodyPr/>
        <a:lstStyle/>
        <a:p>
          <a:r>
            <a:rPr lang="zh-TW" altLang="en-US" i="1" dirty="0" smtClean="0">
              <a:solidFill>
                <a:schemeClr val="accent5">
                  <a:lumMod val="60000"/>
                  <a:lumOff val="40000"/>
                </a:schemeClr>
              </a:solidFill>
              <a:latin typeface="+mj-ea"/>
              <a:ea typeface="+mj-ea"/>
            </a:rPr>
            <a:t>晚餐介面</a:t>
          </a:r>
          <a:endParaRPr lang="zh-TW" altLang="en-US" i="1" dirty="0">
            <a:solidFill>
              <a:schemeClr val="accent5">
                <a:lumMod val="60000"/>
                <a:lumOff val="40000"/>
              </a:schemeClr>
            </a:solidFill>
            <a:latin typeface="+mj-ea"/>
            <a:ea typeface="+mj-ea"/>
          </a:endParaRPr>
        </a:p>
      </dgm:t>
    </dgm:pt>
    <dgm:pt modelId="{06DA06C2-0528-4359-B9B3-D461DD1B2DFF}" type="parTrans" cxnId="{F4ED8D7A-898C-4AD1-AC00-41CC2E6B5E1B}">
      <dgm:prSet/>
      <dgm:spPr/>
      <dgm:t>
        <a:bodyPr/>
        <a:lstStyle/>
        <a:p>
          <a:endParaRPr lang="zh-TW" altLang="en-US"/>
        </a:p>
      </dgm:t>
    </dgm:pt>
    <dgm:pt modelId="{051AE982-4768-4A3A-8167-A726DA781ED0}" type="sibTrans" cxnId="{F4ED8D7A-898C-4AD1-AC00-41CC2E6B5E1B}">
      <dgm:prSet/>
      <dgm:spPr/>
      <dgm:t>
        <a:bodyPr/>
        <a:lstStyle/>
        <a:p>
          <a:endParaRPr lang="zh-TW" altLang="en-US"/>
        </a:p>
      </dgm:t>
    </dgm:pt>
    <dgm:pt modelId="{5FAAFC4B-702C-4B3B-B445-C4E5ADEA5906}">
      <dgm:prSet phldrT="[文字]"/>
      <dgm:spPr/>
      <dgm:t>
        <a:bodyPr/>
        <a:lstStyle/>
        <a:p>
          <a:r>
            <a:rPr lang="zh-TW" altLang="en-US" dirty="0" smtClean="0"/>
            <a:t>跟早餐的模板一樣，不過</a:t>
          </a:r>
          <a:endParaRPr lang="zh-TW" altLang="en-US" dirty="0"/>
        </a:p>
      </dgm:t>
    </dgm:pt>
    <dgm:pt modelId="{D0095673-8366-4D09-998B-2FB72BA15297}" type="parTrans" cxnId="{799C3A70-AF5D-4ED9-BBB5-F43EB003AA06}">
      <dgm:prSet/>
      <dgm:spPr/>
      <dgm:t>
        <a:bodyPr/>
        <a:lstStyle/>
        <a:p>
          <a:endParaRPr lang="zh-TW" altLang="en-US"/>
        </a:p>
      </dgm:t>
    </dgm:pt>
    <dgm:pt modelId="{31981817-9ED0-4F25-A25A-85D65A56E38D}" type="sibTrans" cxnId="{799C3A70-AF5D-4ED9-BBB5-F43EB003AA06}">
      <dgm:prSet/>
      <dgm:spPr/>
      <dgm:t>
        <a:bodyPr/>
        <a:lstStyle/>
        <a:p>
          <a:endParaRPr lang="zh-TW" altLang="en-US"/>
        </a:p>
      </dgm:t>
    </dgm:pt>
    <dgm:pt modelId="{71518E11-DD5A-4E63-8ED0-B872D0E92301}" type="pres">
      <dgm:prSet presAssocID="{2AEE6961-CD29-4D94-B65A-030257FB812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2FBEEC23-A273-435F-99E6-54DA0B872DC2}" type="pres">
      <dgm:prSet presAssocID="{DBCFE931-2B22-4199-BC04-6D3BE80ACD3C}" presName="composite" presStyleCnt="0"/>
      <dgm:spPr/>
    </dgm:pt>
    <dgm:pt modelId="{86FC6556-84C2-4D0A-8FA6-62857F624EE1}" type="pres">
      <dgm:prSet presAssocID="{DBCFE931-2B22-4199-BC04-6D3BE80ACD3C}" presName="ParentAccentShape" presStyleLbl="trBgShp" presStyleIdx="0" presStyleCnt="2"/>
      <dgm:spPr/>
    </dgm:pt>
    <dgm:pt modelId="{4057DD8B-D3CC-4B22-A873-030588EF031B}" type="pres">
      <dgm:prSet presAssocID="{DBCFE931-2B22-4199-BC04-6D3BE80ACD3C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48AE1BD-74C7-4FF7-A883-6B9BC248B1E1}" type="pres">
      <dgm:prSet presAssocID="{DBCFE931-2B22-4199-BC04-6D3BE80ACD3C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FB043FFE-ECF4-4058-8B89-B3AE8797CE22}" type="pres">
      <dgm:prSet presAssocID="{DBCFE931-2B22-4199-BC04-6D3BE80ACD3C}" presName="ChildAccentShape" presStyleLbl="trBgShp" presStyleIdx="1" presStyleCnt="2"/>
      <dgm:spPr/>
    </dgm:pt>
    <dgm:pt modelId="{10C2AFB8-266B-4F9D-96B4-87808D0B2698}" type="pres">
      <dgm:prSet presAssocID="{DBCFE931-2B22-4199-BC04-6D3BE80ACD3C}" presName="Image" presStyleLbl="align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</dgm:ptLst>
  <dgm:cxnLst>
    <dgm:cxn modelId="{F2B04467-A2DB-44AF-95D6-03D4379520DC}" type="presOf" srcId="{5FAAFC4B-702C-4B3B-B445-C4E5ADEA5906}" destId="{248AE1BD-74C7-4FF7-A883-6B9BC248B1E1}" srcOrd="0" destOrd="0" presId="urn:microsoft.com/office/officeart/2009/3/layout/SnapshotPictureList"/>
    <dgm:cxn modelId="{FFD96F13-ADC9-4CE9-9DF1-D26FB1414BB4}" type="presOf" srcId="{2AEE6961-CD29-4D94-B65A-030257FB8120}" destId="{71518E11-DD5A-4E63-8ED0-B872D0E92301}" srcOrd="0" destOrd="0" presId="urn:microsoft.com/office/officeart/2009/3/layout/SnapshotPictureList"/>
    <dgm:cxn modelId="{F4ED8D7A-898C-4AD1-AC00-41CC2E6B5E1B}" srcId="{2AEE6961-CD29-4D94-B65A-030257FB8120}" destId="{DBCFE931-2B22-4199-BC04-6D3BE80ACD3C}" srcOrd="0" destOrd="0" parTransId="{06DA06C2-0528-4359-B9B3-D461DD1B2DFF}" sibTransId="{051AE982-4768-4A3A-8167-A726DA781ED0}"/>
    <dgm:cxn modelId="{799C3A70-AF5D-4ED9-BBB5-F43EB003AA06}" srcId="{DBCFE931-2B22-4199-BC04-6D3BE80ACD3C}" destId="{5FAAFC4B-702C-4B3B-B445-C4E5ADEA5906}" srcOrd="0" destOrd="0" parTransId="{D0095673-8366-4D09-998B-2FB72BA15297}" sibTransId="{31981817-9ED0-4F25-A25A-85D65A56E38D}"/>
    <dgm:cxn modelId="{ECAC6D30-5BA5-410B-955A-AF751454EB47}" type="presOf" srcId="{DBCFE931-2B22-4199-BC04-6D3BE80ACD3C}" destId="{4057DD8B-D3CC-4B22-A873-030588EF031B}" srcOrd="0" destOrd="0" presId="urn:microsoft.com/office/officeart/2009/3/layout/SnapshotPictureList"/>
    <dgm:cxn modelId="{249B9117-5B8F-48AB-B8D7-A8B07D89702A}" type="presParOf" srcId="{71518E11-DD5A-4E63-8ED0-B872D0E92301}" destId="{2FBEEC23-A273-435F-99E6-54DA0B872DC2}" srcOrd="0" destOrd="0" presId="urn:microsoft.com/office/officeart/2009/3/layout/SnapshotPictureList"/>
    <dgm:cxn modelId="{2A741C67-9307-4CDA-B8F8-4BF04CDBB290}" type="presParOf" srcId="{2FBEEC23-A273-435F-99E6-54DA0B872DC2}" destId="{86FC6556-84C2-4D0A-8FA6-62857F624EE1}" srcOrd="0" destOrd="0" presId="urn:microsoft.com/office/officeart/2009/3/layout/SnapshotPictureList"/>
    <dgm:cxn modelId="{D8DD953D-5DF4-4749-96BC-03B924A82CF5}" type="presParOf" srcId="{2FBEEC23-A273-435F-99E6-54DA0B872DC2}" destId="{4057DD8B-D3CC-4B22-A873-030588EF031B}" srcOrd="1" destOrd="0" presId="urn:microsoft.com/office/officeart/2009/3/layout/SnapshotPictureList"/>
    <dgm:cxn modelId="{9CF211A2-63CC-4A03-9D83-01CD8EDA32B4}" type="presParOf" srcId="{2FBEEC23-A273-435F-99E6-54DA0B872DC2}" destId="{248AE1BD-74C7-4FF7-A883-6B9BC248B1E1}" srcOrd="2" destOrd="0" presId="urn:microsoft.com/office/officeart/2009/3/layout/SnapshotPictureList"/>
    <dgm:cxn modelId="{8AFDDBD5-7776-4CDA-B7A4-A03B2FD6509B}" type="presParOf" srcId="{2FBEEC23-A273-435F-99E6-54DA0B872DC2}" destId="{FB043FFE-ECF4-4058-8B89-B3AE8797CE22}" srcOrd="3" destOrd="0" presId="urn:microsoft.com/office/officeart/2009/3/layout/SnapshotPictureList"/>
    <dgm:cxn modelId="{98EEE47D-B38D-47AA-8957-8A029DEBC0AE}" type="presParOf" srcId="{2FBEEC23-A273-435F-99E6-54DA0B872DC2}" destId="{10C2AFB8-266B-4F9D-96B4-87808D0B2698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DA7F4-EA6C-47C2-B300-64E0D3835B5A}">
      <dsp:nvSpPr>
        <dsp:cNvPr id="0" name=""/>
        <dsp:cNvSpPr/>
      </dsp:nvSpPr>
      <dsp:spPr>
        <a:xfrm>
          <a:off x="1169551" y="844404"/>
          <a:ext cx="1937297" cy="876208"/>
        </a:xfrm>
        <a:prstGeom prst="rect">
          <a:avLst/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腳本語言</a:t>
          </a:r>
          <a:endParaRPr lang="zh-TW" altLang="en-US" sz="2700" kern="1200" dirty="0"/>
        </a:p>
      </dsp:txBody>
      <dsp:txXfrm>
        <a:off x="1169551" y="844404"/>
        <a:ext cx="1937297" cy="876208"/>
      </dsp:txXfrm>
    </dsp:sp>
    <dsp:sp modelId="{177D6314-B8BA-4EA9-963F-199BEC0FD8F6}">
      <dsp:nvSpPr>
        <dsp:cNvPr id="0" name=""/>
        <dsp:cNvSpPr/>
      </dsp:nvSpPr>
      <dsp:spPr>
        <a:xfrm>
          <a:off x="255065" y="844272"/>
          <a:ext cx="867446" cy="8762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780AB-9316-4B7B-94DC-51A5CB0CC7E0}">
      <dsp:nvSpPr>
        <dsp:cNvPr id="0" name=""/>
        <dsp:cNvSpPr/>
      </dsp:nvSpPr>
      <dsp:spPr>
        <a:xfrm>
          <a:off x="213635" y="1872205"/>
          <a:ext cx="1937297" cy="876208"/>
        </a:xfrm>
        <a:prstGeom prst="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程式語言</a:t>
          </a:r>
          <a:endParaRPr lang="zh-TW" altLang="en-US" sz="2700" kern="1200" dirty="0"/>
        </a:p>
      </dsp:txBody>
      <dsp:txXfrm>
        <a:off x="213635" y="1872205"/>
        <a:ext cx="1937297" cy="876208"/>
      </dsp:txXfrm>
    </dsp:sp>
    <dsp:sp modelId="{835CD4B6-ACFD-43C9-A694-AD5869926D27}">
      <dsp:nvSpPr>
        <dsp:cNvPr id="0" name=""/>
        <dsp:cNvSpPr/>
      </dsp:nvSpPr>
      <dsp:spPr>
        <a:xfrm>
          <a:off x="2239395" y="1865187"/>
          <a:ext cx="867446" cy="876208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671F0-3C93-4E0E-B922-910F9AB6E377}">
      <dsp:nvSpPr>
        <dsp:cNvPr id="0" name=""/>
        <dsp:cNvSpPr/>
      </dsp:nvSpPr>
      <dsp:spPr>
        <a:xfrm>
          <a:off x="1169551" y="2885970"/>
          <a:ext cx="1937297" cy="876208"/>
        </a:xfrm>
        <a:prstGeom prst="rect">
          <a:avLst/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網頁美編</a:t>
          </a:r>
          <a:endParaRPr lang="zh-TW" altLang="en-US" sz="2700" kern="1200" dirty="0"/>
        </a:p>
      </dsp:txBody>
      <dsp:txXfrm>
        <a:off x="1169551" y="2885970"/>
        <a:ext cx="1937297" cy="876208"/>
      </dsp:txXfrm>
    </dsp:sp>
    <dsp:sp modelId="{AB3F95CB-4014-4E17-81FA-574CE4534550}">
      <dsp:nvSpPr>
        <dsp:cNvPr id="0" name=""/>
        <dsp:cNvSpPr/>
      </dsp:nvSpPr>
      <dsp:spPr>
        <a:xfrm>
          <a:off x="215353" y="2885970"/>
          <a:ext cx="867446" cy="87620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60055-D6BB-4B32-81E4-66A603BB0895}">
      <dsp:nvSpPr>
        <dsp:cNvPr id="0" name=""/>
        <dsp:cNvSpPr/>
      </dsp:nvSpPr>
      <dsp:spPr>
        <a:xfrm>
          <a:off x="3642555" y="1601553"/>
          <a:ext cx="1937297" cy="876208"/>
        </a:xfrm>
        <a:prstGeom prst="rect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網頁設計</a:t>
          </a:r>
          <a:endParaRPr lang="zh-TW" altLang="en-US" sz="2700" kern="1200" dirty="0"/>
        </a:p>
      </dsp:txBody>
      <dsp:txXfrm>
        <a:off x="3642555" y="1601553"/>
        <a:ext cx="1937297" cy="876208"/>
      </dsp:txXfrm>
    </dsp:sp>
    <dsp:sp modelId="{FDB437CD-62BA-4CED-BD73-A3D321DE0CD6}">
      <dsp:nvSpPr>
        <dsp:cNvPr id="0" name=""/>
        <dsp:cNvSpPr/>
      </dsp:nvSpPr>
      <dsp:spPr>
        <a:xfrm>
          <a:off x="5666590" y="1601553"/>
          <a:ext cx="867446" cy="87620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AEB2D-C604-438F-AE3B-96A0F6602816}">
      <dsp:nvSpPr>
        <dsp:cNvPr id="0" name=""/>
        <dsp:cNvSpPr/>
      </dsp:nvSpPr>
      <dsp:spPr>
        <a:xfrm>
          <a:off x="4596746" y="2556270"/>
          <a:ext cx="1937297" cy="876208"/>
        </a:xfrm>
        <a:prstGeom prst="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文字編輯器</a:t>
          </a:r>
          <a:endParaRPr lang="zh-TW" altLang="en-US" sz="2700" kern="1200" dirty="0"/>
        </a:p>
      </dsp:txBody>
      <dsp:txXfrm>
        <a:off x="4596746" y="2556270"/>
        <a:ext cx="1937297" cy="876208"/>
      </dsp:txXfrm>
    </dsp:sp>
    <dsp:sp modelId="{8AFEFDD7-2596-4B05-8E33-2373B0245859}">
      <dsp:nvSpPr>
        <dsp:cNvPr id="0" name=""/>
        <dsp:cNvSpPr/>
      </dsp:nvSpPr>
      <dsp:spPr>
        <a:xfrm>
          <a:off x="3642548" y="2556139"/>
          <a:ext cx="867446" cy="87620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B5387-9D5C-4DFC-82DF-08AED4B524A0}">
      <dsp:nvSpPr>
        <dsp:cNvPr id="0" name=""/>
        <dsp:cNvSpPr/>
      </dsp:nvSpPr>
      <dsp:spPr>
        <a:xfrm>
          <a:off x="3619171" y="3523911"/>
          <a:ext cx="1937297" cy="876208"/>
        </a:xfrm>
        <a:prstGeom prst="rect">
          <a:avLst/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影像編輯</a:t>
          </a:r>
          <a:endParaRPr lang="zh-TW" altLang="en-US" sz="2700" kern="1200" dirty="0"/>
        </a:p>
      </dsp:txBody>
      <dsp:txXfrm>
        <a:off x="3619171" y="3523911"/>
        <a:ext cx="1937297" cy="876208"/>
      </dsp:txXfrm>
    </dsp:sp>
    <dsp:sp modelId="{16A90F82-986F-44AA-AAA1-54961DA3D5D7}">
      <dsp:nvSpPr>
        <dsp:cNvPr id="0" name=""/>
        <dsp:cNvSpPr/>
      </dsp:nvSpPr>
      <dsp:spPr>
        <a:xfrm>
          <a:off x="5669218" y="3523911"/>
          <a:ext cx="867446" cy="876208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C986B-71C8-42EA-BE36-FFCDFDE5D2CC}">
      <dsp:nvSpPr>
        <dsp:cNvPr id="0" name=""/>
        <dsp:cNvSpPr/>
      </dsp:nvSpPr>
      <dsp:spPr>
        <a:xfrm>
          <a:off x="6876786" y="1874767"/>
          <a:ext cx="167657" cy="310298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52B3F-FA5B-4DCB-899C-4F88356DD254}">
      <dsp:nvSpPr>
        <dsp:cNvPr id="0" name=""/>
        <dsp:cNvSpPr/>
      </dsp:nvSpPr>
      <dsp:spPr>
        <a:xfrm>
          <a:off x="167657" y="1874767"/>
          <a:ext cx="4360510" cy="310298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CA4BF-8E1D-4D3B-9CD3-C4AD6BE83422}">
      <dsp:nvSpPr>
        <dsp:cNvPr id="0" name=""/>
        <dsp:cNvSpPr/>
      </dsp:nvSpPr>
      <dsp:spPr>
        <a:xfrm>
          <a:off x="0" y="1502964"/>
          <a:ext cx="4192853" cy="293515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26E43-F5AC-4862-928A-B76EB713C939}">
      <dsp:nvSpPr>
        <dsp:cNvPr id="0" name=""/>
        <dsp:cNvSpPr/>
      </dsp:nvSpPr>
      <dsp:spPr>
        <a:xfrm>
          <a:off x="338133" y="4439162"/>
          <a:ext cx="4022377" cy="368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b="0" i="1" u="none" kern="1200" dirty="0" smtClean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+mj-ea"/>
              <a:ea typeface="+mj-ea"/>
            </a:rPr>
            <a:t>網頁介面</a:t>
          </a:r>
          <a:endParaRPr lang="zh-TW" altLang="en-US" sz="1300" b="0" i="1" u="none" kern="1200" dirty="0">
            <a:solidFill>
              <a:schemeClr val="accent5">
                <a:lumMod val="60000"/>
                <a:lumOff val="40000"/>
              </a:schemeClr>
            </a:solidFill>
            <a:effectLst/>
            <a:latin typeface="+mj-ea"/>
            <a:ea typeface="+mj-ea"/>
          </a:endParaRPr>
        </a:p>
      </dsp:txBody>
      <dsp:txXfrm>
        <a:off x="338133" y="4439162"/>
        <a:ext cx="4022377" cy="368327"/>
      </dsp:txXfrm>
    </dsp:sp>
    <dsp:sp modelId="{DAB5AEB5-869E-4A28-B623-EEA1A2C792EE}">
      <dsp:nvSpPr>
        <dsp:cNvPr id="0" name=""/>
        <dsp:cNvSpPr/>
      </dsp:nvSpPr>
      <dsp:spPr>
        <a:xfrm>
          <a:off x="4705688" y="1874767"/>
          <a:ext cx="1993577" cy="310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這個首頁的目的是讓大家清楚的看見我們研究動機，理解我們做這個網頁的理由。</a:t>
          </a:r>
          <a:endParaRPr lang="zh-TW" altLang="en-US" sz="2800" kern="1200" dirty="0"/>
        </a:p>
      </dsp:txBody>
      <dsp:txXfrm>
        <a:off x="4705688" y="1874767"/>
        <a:ext cx="1993577" cy="3102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3FFE-ECF4-4058-8B89-B3AE8797CE22}">
      <dsp:nvSpPr>
        <dsp:cNvPr id="0" name=""/>
        <dsp:cNvSpPr/>
      </dsp:nvSpPr>
      <dsp:spPr>
        <a:xfrm>
          <a:off x="6876786" y="1874767"/>
          <a:ext cx="167657" cy="310298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6556-84C2-4D0A-8FA6-62857F624EE1}">
      <dsp:nvSpPr>
        <dsp:cNvPr id="0" name=""/>
        <dsp:cNvSpPr/>
      </dsp:nvSpPr>
      <dsp:spPr>
        <a:xfrm>
          <a:off x="167657" y="1874767"/>
          <a:ext cx="4360510" cy="310298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2AFB8-266B-4F9D-96B4-87808D0B2698}">
      <dsp:nvSpPr>
        <dsp:cNvPr id="0" name=""/>
        <dsp:cNvSpPr/>
      </dsp:nvSpPr>
      <dsp:spPr>
        <a:xfrm>
          <a:off x="0" y="1502964"/>
          <a:ext cx="4192853" cy="2935156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t="-95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7DD8B-D3CC-4B22-A873-030588EF031B}">
      <dsp:nvSpPr>
        <dsp:cNvPr id="0" name=""/>
        <dsp:cNvSpPr/>
      </dsp:nvSpPr>
      <dsp:spPr>
        <a:xfrm>
          <a:off x="338133" y="4439162"/>
          <a:ext cx="4022377" cy="368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i="1" kern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+mj-ea"/>
              <a:ea typeface="+mj-ea"/>
            </a:rPr>
            <a:t>早餐介面</a:t>
          </a:r>
          <a:endParaRPr lang="zh-TW" altLang="en-US" sz="1300" i="1" kern="1200" dirty="0">
            <a:solidFill>
              <a:schemeClr val="accent5">
                <a:lumMod val="60000"/>
                <a:lumOff val="40000"/>
              </a:schemeClr>
            </a:solidFill>
            <a:latin typeface="+mj-ea"/>
            <a:ea typeface="+mj-ea"/>
          </a:endParaRPr>
        </a:p>
      </dsp:txBody>
      <dsp:txXfrm>
        <a:off x="338133" y="4439162"/>
        <a:ext cx="4022377" cy="368327"/>
      </dsp:txXfrm>
    </dsp:sp>
    <dsp:sp modelId="{248AE1BD-74C7-4FF7-A883-6B9BC248B1E1}">
      <dsp:nvSpPr>
        <dsp:cNvPr id="0" name=""/>
        <dsp:cNvSpPr/>
      </dsp:nvSpPr>
      <dsp:spPr>
        <a:xfrm>
          <a:off x="4705688" y="1874767"/>
          <a:ext cx="1993577" cy="310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利用早餐以及晚餐的定義，還有加上自己對於這兩餐的觀點，找出符合這些特點的店家</a:t>
          </a:r>
          <a:endParaRPr lang="zh-TW" altLang="en-US" sz="2800" kern="1200" dirty="0"/>
        </a:p>
      </dsp:txBody>
      <dsp:txXfrm>
        <a:off x="4705688" y="1874767"/>
        <a:ext cx="1993577" cy="31029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3FFE-ECF4-4058-8B89-B3AE8797CE22}">
      <dsp:nvSpPr>
        <dsp:cNvPr id="0" name=""/>
        <dsp:cNvSpPr/>
      </dsp:nvSpPr>
      <dsp:spPr>
        <a:xfrm>
          <a:off x="6876786" y="1874767"/>
          <a:ext cx="167657" cy="310298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6556-84C2-4D0A-8FA6-62857F624EE1}">
      <dsp:nvSpPr>
        <dsp:cNvPr id="0" name=""/>
        <dsp:cNvSpPr/>
      </dsp:nvSpPr>
      <dsp:spPr>
        <a:xfrm>
          <a:off x="167657" y="1874767"/>
          <a:ext cx="4360510" cy="310298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2AFB8-266B-4F9D-96B4-87808D0B2698}">
      <dsp:nvSpPr>
        <dsp:cNvPr id="0" name=""/>
        <dsp:cNvSpPr/>
      </dsp:nvSpPr>
      <dsp:spPr>
        <a:xfrm>
          <a:off x="0" y="1502964"/>
          <a:ext cx="4192853" cy="2935156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t="-1263" r="-22794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7DD8B-D3CC-4B22-A873-030588EF031B}">
      <dsp:nvSpPr>
        <dsp:cNvPr id="0" name=""/>
        <dsp:cNvSpPr/>
      </dsp:nvSpPr>
      <dsp:spPr>
        <a:xfrm>
          <a:off x="338133" y="4439162"/>
          <a:ext cx="4022377" cy="368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i="1" kern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+mj-ea"/>
              <a:ea typeface="+mj-ea"/>
            </a:rPr>
            <a:t>午餐介面</a:t>
          </a:r>
          <a:endParaRPr lang="zh-TW" altLang="en-US" sz="1300" i="1" kern="1200" dirty="0">
            <a:solidFill>
              <a:schemeClr val="accent5">
                <a:lumMod val="60000"/>
                <a:lumOff val="40000"/>
              </a:schemeClr>
            </a:solidFill>
            <a:latin typeface="+mj-ea"/>
            <a:ea typeface="+mj-ea"/>
          </a:endParaRPr>
        </a:p>
      </dsp:txBody>
      <dsp:txXfrm>
        <a:off x="338133" y="4439162"/>
        <a:ext cx="4022377" cy="368327"/>
      </dsp:txXfrm>
    </dsp:sp>
    <dsp:sp modelId="{248AE1BD-74C7-4FF7-A883-6B9BC248B1E1}">
      <dsp:nvSpPr>
        <dsp:cNvPr id="0" name=""/>
        <dsp:cNvSpPr/>
      </dsp:nvSpPr>
      <dsp:spPr>
        <a:xfrm>
          <a:off x="4705688" y="1874767"/>
          <a:ext cx="1993577" cy="310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 dirty="0"/>
        </a:p>
      </dsp:txBody>
      <dsp:txXfrm>
        <a:off x="4705688" y="1874767"/>
        <a:ext cx="1993577" cy="31029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43FFE-ECF4-4058-8B89-B3AE8797CE22}">
      <dsp:nvSpPr>
        <dsp:cNvPr id="0" name=""/>
        <dsp:cNvSpPr/>
      </dsp:nvSpPr>
      <dsp:spPr>
        <a:xfrm>
          <a:off x="6876786" y="1874767"/>
          <a:ext cx="167657" cy="310298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6556-84C2-4D0A-8FA6-62857F624EE1}">
      <dsp:nvSpPr>
        <dsp:cNvPr id="0" name=""/>
        <dsp:cNvSpPr/>
      </dsp:nvSpPr>
      <dsp:spPr>
        <a:xfrm>
          <a:off x="167657" y="1874767"/>
          <a:ext cx="4360510" cy="310298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2AFB8-266B-4F9D-96B4-87808D0B2698}">
      <dsp:nvSpPr>
        <dsp:cNvPr id="0" name=""/>
        <dsp:cNvSpPr/>
      </dsp:nvSpPr>
      <dsp:spPr>
        <a:xfrm>
          <a:off x="0" y="1502964"/>
          <a:ext cx="4192853" cy="293515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7DD8B-D3CC-4B22-A873-030588EF031B}">
      <dsp:nvSpPr>
        <dsp:cNvPr id="0" name=""/>
        <dsp:cNvSpPr/>
      </dsp:nvSpPr>
      <dsp:spPr>
        <a:xfrm>
          <a:off x="338133" y="4439162"/>
          <a:ext cx="4022377" cy="368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i="1" kern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+mj-ea"/>
              <a:ea typeface="+mj-ea"/>
            </a:rPr>
            <a:t>晚餐介面</a:t>
          </a:r>
          <a:endParaRPr lang="zh-TW" altLang="en-US" sz="1300" i="1" kern="1200" dirty="0">
            <a:solidFill>
              <a:schemeClr val="accent5">
                <a:lumMod val="60000"/>
                <a:lumOff val="40000"/>
              </a:schemeClr>
            </a:solidFill>
            <a:latin typeface="+mj-ea"/>
            <a:ea typeface="+mj-ea"/>
          </a:endParaRPr>
        </a:p>
      </dsp:txBody>
      <dsp:txXfrm>
        <a:off x="338133" y="4439162"/>
        <a:ext cx="4022377" cy="368327"/>
      </dsp:txXfrm>
    </dsp:sp>
    <dsp:sp modelId="{248AE1BD-74C7-4FF7-A883-6B9BC248B1E1}">
      <dsp:nvSpPr>
        <dsp:cNvPr id="0" name=""/>
        <dsp:cNvSpPr/>
      </dsp:nvSpPr>
      <dsp:spPr>
        <a:xfrm>
          <a:off x="4705688" y="1874767"/>
          <a:ext cx="1993577" cy="310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/>
            <a:t>跟早餐的模板一樣，不過</a:t>
          </a:r>
          <a:endParaRPr lang="zh-TW" altLang="en-US" sz="1300" kern="1200" dirty="0"/>
        </a:p>
      </dsp:txBody>
      <dsp:txXfrm>
        <a:off x="4705688" y="1874767"/>
        <a:ext cx="1993577" cy="3102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48FAE-DF7B-4155-AFC0-DE0540ED60DC}" type="datetimeFigureOut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DC774-3B1E-4E98-944F-52A92D17AB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68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DC774-3B1E-4E98-944F-52A92D17ABD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20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動機：我們這組研究對象為嘉義火雞肉飯，因為想要讓觀光客深入了解嘉義在地火雞肉飯的美味及特色，我們共挑選了九家火雞肉飯店，分別為早餐、午餐以及晚餐共三個時段，藉此能夠給予觀光客具體的建議，並且讓觀光客更加了解能夠在哪個時間點可以吃到火雞肉飯，也能知道店家位於哪個位置，最後當然也希望觀光客能夠喜歡上嘉義的火雞肉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DC774-3B1E-4E98-944F-52A92D17ABD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40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研究目的：希望讓觀光客來到嘉義能了解在地火雞肉飯，知道每個火雞肉飯店家的差異性以及優勢在哪，又是如何創造優勢，進而了解發展歷程與地方認同感。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DC774-3B1E-4E98-944F-52A92D17ABD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064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DC774-3B1E-4E98-944F-52A92D17ABD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853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DC774-3B1E-4E98-944F-52A92D17ABD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407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DC774-3B1E-4E98-944F-52A92D17ABD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14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D7FC-A1D1-43E9-A191-50900855B5E7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79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2963-0923-4E18-A2B2-611C5CD32A87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72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2E8D6-DA64-47DC-B0DA-926DB3C4F382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11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55ED-1B4C-4DC3-953A-2606E0ABE788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29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AC60-ECA4-414B-AD9D-5885E51534A1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525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1AEEC-9CE6-4B2D-9D2D-B529E9F6D75F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220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14E4-A0A8-40E9-B24D-A4B5B1D7B7E2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56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 userDrawn="1"/>
        </p:nvSpPr>
        <p:spPr>
          <a:xfrm>
            <a:off x="-432000" y="766800"/>
            <a:ext cx="8640000" cy="6480000"/>
          </a:xfrm>
          <a:prstGeom prst="roundRect">
            <a:avLst>
              <a:gd name="adj" fmla="val 82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 userDrawn="1"/>
        </p:nvGrpSpPr>
        <p:grpSpPr>
          <a:xfrm>
            <a:off x="8207999" y="4680000"/>
            <a:ext cx="1005331" cy="1440000"/>
            <a:chOff x="8207999" y="4680000"/>
            <a:chExt cx="1005331" cy="1440000"/>
          </a:xfrm>
        </p:grpSpPr>
        <p:sp>
          <p:nvSpPr>
            <p:cNvPr id="8" name="圓角矩形 7"/>
            <p:cNvSpPr/>
            <p:nvPr userDrawn="1"/>
          </p:nvSpPr>
          <p:spPr>
            <a:xfrm>
              <a:off x="8208000" y="46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 userDrawn="1"/>
          </p:nvSpPr>
          <p:spPr>
            <a:xfrm>
              <a:off x="8207999" y="5280592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5</a:t>
              </a:r>
              <a:endParaRPr lang="en-US" altLang="zh-TW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結論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建議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100392" y="6525021"/>
            <a:ext cx="1043608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CCB4F24B-4E03-445F-959C-3F47825CCCEC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76456" y="6223603"/>
            <a:ext cx="467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AF3F25-3C6C-4503-B37C-C8DE597AF25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1" name="群組 20"/>
          <p:cNvGrpSpPr/>
          <p:nvPr userDrawn="1"/>
        </p:nvGrpSpPr>
        <p:grpSpPr>
          <a:xfrm>
            <a:off x="8207999" y="3765310"/>
            <a:ext cx="1005331" cy="1440000"/>
            <a:chOff x="8207999" y="3780000"/>
            <a:chExt cx="1005331" cy="1440000"/>
          </a:xfrm>
        </p:grpSpPr>
        <p:sp>
          <p:nvSpPr>
            <p:cNvPr id="9" name="圓角矩形 8"/>
            <p:cNvSpPr/>
            <p:nvPr userDrawn="1"/>
          </p:nvSpPr>
          <p:spPr>
            <a:xfrm>
              <a:off x="8208000" y="37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 userDrawn="1"/>
          </p:nvSpPr>
          <p:spPr>
            <a:xfrm>
              <a:off x="8207999" y="4380592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4</a:t>
              </a:r>
              <a:r>
                <a:rPr lang="en-US" altLang="zh-TW" sz="1600" dirty="0" smtClean="0">
                  <a:solidFill>
                    <a:schemeClr val="bg1"/>
                  </a:solidFill>
                </a:rPr>
                <a:t/>
              </a:r>
              <a:br>
                <a:rPr lang="en-US" altLang="zh-TW" sz="1600" dirty="0" smtClean="0">
                  <a:solidFill>
                    <a:schemeClr val="bg1"/>
                  </a:solidFill>
                </a:rPr>
              </a:br>
              <a:r>
                <a:rPr lang="zh-TW" altLang="en-US" sz="1600" dirty="0" smtClean="0">
                  <a:solidFill>
                    <a:schemeClr val="bg1"/>
                  </a:solidFill>
                </a:rPr>
                <a:t>影片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介紹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群組 19"/>
          <p:cNvGrpSpPr/>
          <p:nvPr userDrawn="1"/>
        </p:nvGrpSpPr>
        <p:grpSpPr>
          <a:xfrm>
            <a:off x="8207999" y="2850620"/>
            <a:ext cx="1005331" cy="1440000"/>
            <a:chOff x="8207999" y="2880000"/>
            <a:chExt cx="1005331" cy="1440000"/>
          </a:xfrm>
        </p:grpSpPr>
        <p:sp>
          <p:nvSpPr>
            <p:cNvPr id="10" name="圓角矩形 9"/>
            <p:cNvSpPr/>
            <p:nvPr userDrawn="1"/>
          </p:nvSpPr>
          <p:spPr>
            <a:xfrm>
              <a:off x="8208000" y="28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 userDrawn="1"/>
          </p:nvSpPr>
          <p:spPr>
            <a:xfrm>
              <a:off x="8207999" y="3480592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 3</a:t>
              </a:r>
              <a:r>
                <a:rPr lang="en-US" altLang="zh-TW" sz="1600" dirty="0" smtClean="0">
                  <a:solidFill>
                    <a:schemeClr val="bg1"/>
                  </a:solidFill>
                </a:rPr>
                <a:t/>
              </a:r>
              <a:br>
                <a:rPr lang="en-US" altLang="zh-TW" sz="1600" dirty="0" smtClean="0">
                  <a:solidFill>
                    <a:schemeClr val="bg1"/>
                  </a:solidFill>
                </a:rPr>
              </a:br>
              <a:r>
                <a:rPr lang="zh-TW" altLang="en-US" sz="1600" dirty="0" smtClean="0">
                  <a:solidFill>
                    <a:schemeClr val="bg1"/>
                  </a:solidFill>
                </a:rPr>
                <a:t>網頁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介紹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群組 17"/>
          <p:cNvGrpSpPr/>
          <p:nvPr userDrawn="1"/>
        </p:nvGrpSpPr>
        <p:grpSpPr>
          <a:xfrm>
            <a:off x="8207999" y="1935930"/>
            <a:ext cx="1005331" cy="1440000"/>
            <a:chOff x="8207999" y="1440000"/>
            <a:chExt cx="1005331" cy="1440000"/>
          </a:xfrm>
        </p:grpSpPr>
        <p:sp>
          <p:nvSpPr>
            <p:cNvPr id="11" name="圓角矩形 10"/>
            <p:cNvSpPr/>
            <p:nvPr userDrawn="1"/>
          </p:nvSpPr>
          <p:spPr>
            <a:xfrm>
              <a:off x="8208000" y="144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/>
            <p:cNvSpPr txBox="1"/>
            <p:nvPr userDrawn="1"/>
          </p:nvSpPr>
          <p:spPr>
            <a:xfrm>
              <a:off x="8207999" y="2006832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2</a:t>
              </a:r>
              <a:endParaRPr lang="en-US" altLang="zh-TW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使用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軟體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群組 18"/>
          <p:cNvGrpSpPr/>
          <p:nvPr userDrawn="1"/>
        </p:nvGrpSpPr>
        <p:grpSpPr>
          <a:xfrm>
            <a:off x="7884000" y="1381240"/>
            <a:ext cx="1296000" cy="1080000"/>
            <a:chOff x="7884000" y="2340000"/>
            <a:chExt cx="1296000" cy="1080000"/>
          </a:xfrm>
        </p:grpSpPr>
        <p:sp>
          <p:nvSpPr>
            <p:cNvPr id="7" name="圓角矩形 6"/>
            <p:cNvSpPr/>
            <p:nvPr userDrawn="1"/>
          </p:nvSpPr>
          <p:spPr>
            <a:xfrm>
              <a:off x="7884000" y="2340000"/>
              <a:ext cx="1296000" cy="108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7955936" y="2418335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</a:rPr>
                <a:t>Section 1</a:t>
              </a:r>
            </a:p>
            <a:p>
              <a:pPr algn="ctr"/>
              <a:r>
                <a:rPr lang="zh-TW" altLang="en-US" dirty="0" smtClean="0">
                  <a:solidFill>
                    <a:schemeClr val="bg1"/>
                  </a:solidFill>
                </a:rPr>
                <a:t>研究</a:t>
              </a:r>
              <a:endParaRPr lang="en-US" altLang="zh-TW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dirty="0" smtClean="0">
                  <a:solidFill>
                    <a:schemeClr val="bg1"/>
                  </a:solidFill>
                </a:rPr>
                <a:t>想法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26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 userDrawn="1"/>
        </p:nvSpPr>
        <p:spPr>
          <a:xfrm>
            <a:off x="-432000" y="766800"/>
            <a:ext cx="8640000" cy="6480000"/>
          </a:xfrm>
          <a:prstGeom prst="roundRect">
            <a:avLst>
              <a:gd name="adj" fmla="val 82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>
            <a:off x="8207999" y="1440000"/>
            <a:ext cx="1005331" cy="1440000"/>
            <a:chOff x="8207999" y="1440000"/>
            <a:chExt cx="1005331" cy="1440000"/>
          </a:xfrm>
        </p:grpSpPr>
        <p:sp>
          <p:nvSpPr>
            <p:cNvPr id="11" name="圓角矩形 10"/>
            <p:cNvSpPr/>
            <p:nvPr userDrawn="1"/>
          </p:nvSpPr>
          <p:spPr>
            <a:xfrm>
              <a:off x="8208000" y="144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/>
            <p:cNvSpPr txBox="1"/>
            <p:nvPr userDrawn="1"/>
          </p:nvSpPr>
          <p:spPr>
            <a:xfrm>
              <a:off x="8207999" y="1521131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1</a:t>
              </a:r>
              <a:endParaRPr lang="en-US" altLang="zh-TW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研究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動機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群組 21"/>
          <p:cNvGrpSpPr/>
          <p:nvPr userDrawn="1"/>
        </p:nvGrpSpPr>
        <p:grpSpPr>
          <a:xfrm>
            <a:off x="8207999" y="4680000"/>
            <a:ext cx="1005331" cy="1440000"/>
            <a:chOff x="8207999" y="4680000"/>
            <a:chExt cx="1005331" cy="1440000"/>
          </a:xfrm>
        </p:grpSpPr>
        <p:sp>
          <p:nvSpPr>
            <p:cNvPr id="8" name="圓角矩形 7"/>
            <p:cNvSpPr/>
            <p:nvPr userDrawn="1"/>
          </p:nvSpPr>
          <p:spPr>
            <a:xfrm>
              <a:off x="8208000" y="46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 userDrawn="1"/>
          </p:nvSpPr>
          <p:spPr>
            <a:xfrm>
              <a:off x="8207999" y="5280592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5</a:t>
              </a:r>
              <a:endParaRPr lang="en-US" altLang="zh-TW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結論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建議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100392" y="6525021"/>
            <a:ext cx="1043608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0BF5D3E-DF6A-49A8-B78A-1AAB33D86338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76456" y="6223603"/>
            <a:ext cx="467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AF3F25-3C6C-4503-B37C-C8DE597AF25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1" name="群組 20"/>
          <p:cNvGrpSpPr/>
          <p:nvPr userDrawn="1"/>
        </p:nvGrpSpPr>
        <p:grpSpPr>
          <a:xfrm>
            <a:off x="8207999" y="3780000"/>
            <a:ext cx="1005331" cy="1440000"/>
            <a:chOff x="8207999" y="3780000"/>
            <a:chExt cx="1005331" cy="1440000"/>
          </a:xfrm>
        </p:grpSpPr>
        <p:sp>
          <p:nvSpPr>
            <p:cNvPr id="9" name="圓角矩形 8"/>
            <p:cNvSpPr/>
            <p:nvPr userDrawn="1"/>
          </p:nvSpPr>
          <p:spPr>
            <a:xfrm>
              <a:off x="8208000" y="37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 userDrawn="1"/>
          </p:nvSpPr>
          <p:spPr>
            <a:xfrm>
              <a:off x="8207999" y="4380592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4</a:t>
              </a:r>
              <a:r>
                <a:rPr lang="en-US" altLang="zh-TW" sz="1600" dirty="0" smtClean="0">
                  <a:solidFill>
                    <a:schemeClr val="bg1"/>
                  </a:solidFill>
                </a:rPr>
                <a:t/>
              </a:r>
              <a:br>
                <a:rPr lang="en-US" altLang="zh-TW" sz="1600" dirty="0" smtClean="0">
                  <a:solidFill>
                    <a:schemeClr val="bg1"/>
                  </a:solidFill>
                </a:rPr>
              </a:br>
              <a:r>
                <a:rPr lang="zh-TW" altLang="en-US" sz="1600" dirty="0" smtClean="0">
                  <a:solidFill>
                    <a:schemeClr val="bg1"/>
                  </a:solidFill>
                </a:rPr>
                <a:t>影片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介紹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群組 19"/>
          <p:cNvGrpSpPr/>
          <p:nvPr userDrawn="1"/>
        </p:nvGrpSpPr>
        <p:grpSpPr>
          <a:xfrm>
            <a:off x="8207999" y="2880000"/>
            <a:ext cx="1005331" cy="1440000"/>
            <a:chOff x="8207999" y="2880000"/>
            <a:chExt cx="1005331" cy="1440000"/>
          </a:xfrm>
        </p:grpSpPr>
        <p:sp>
          <p:nvSpPr>
            <p:cNvPr id="10" name="圓角矩形 9"/>
            <p:cNvSpPr/>
            <p:nvPr userDrawn="1"/>
          </p:nvSpPr>
          <p:spPr>
            <a:xfrm>
              <a:off x="8208000" y="28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 userDrawn="1"/>
          </p:nvSpPr>
          <p:spPr>
            <a:xfrm>
              <a:off x="8207999" y="3480592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 3</a:t>
              </a:r>
              <a:r>
                <a:rPr lang="en-US" altLang="zh-TW" sz="1600" dirty="0" smtClean="0">
                  <a:solidFill>
                    <a:schemeClr val="bg1"/>
                  </a:solidFill>
                </a:rPr>
                <a:t/>
              </a:r>
              <a:br>
                <a:rPr lang="en-US" altLang="zh-TW" sz="1600" dirty="0" smtClean="0">
                  <a:solidFill>
                    <a:schemeClr val="bg1"/>
                  </a:solidFill>
                </a:rPr>
              </a:br>
              <a:r>
                <a:rPr lang="zh-TW" altLang="en-US" sz="1600" dirty="0" smtClean="0">
                  <a:solidFill>
                    <a:schemeClr val="bg1"/>
                  </a:solidFill>
                </a:rPr>
                <a:t>網頁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介紹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群組 18"/>
          <p:cNvGrpSpPr/>
          <p:nvPr userDrawn="1"/>
        </p:nvGrpSpPr>
        <p:grpSpPr>
          <a:xfrm>
            <a:off x="7884000" y="2340000"/>
            <a:ext cx="1296000" cy="1080000"/>
            <a:chOff x="7884000" y="2340000"/>
            <a:chExt cx="1296000" cy="1080000"/>
          </a:xfrm>
        </p:grpSpPr>
        <p:sp>
          <p:nvSpPr>
            <p:cNvPr id="7" name="圓角矩形 6"/>
            <p:cNvSpPr/>
            <p:nvPr userDrawn="1"/>
          </p:nvSpPr>
          <p:spPr>
            <a:xfrm>
              <a:off x="7884000" y="2340000"/>
              <a:ext cx="1296000" cy="108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7955936" y="2418335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</a:rPr>
                <a:t>Section 2</a:t>
              </a:r>
            </a:p>
            <a:p>
              <a:pPr algn="ctr"/>
              <a:r>
                <a:rPr lang="zh-TW" altLang="en-US" sz="1800" dirty="0" smtClean="0">
                  <a:solidFill>
                    <a:schemeClr val="bg1"/>
                  </a:solidFill>
                </a:rPr>
                <a:t>使用</a:t>
              </a:r>
              <a:endParaRPr lang="en-US" altLang="zh-TW" sz="18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800" dirty="0" smtClean="0">
                  <a:solidFill>
                    <a:schemeClr val="bg1"/>
                  </a:solidFill>
                </a:rPr>
                <a:t>軟體</a:t>
              </a:r>
              <a:endParaRPr lang="zh-TW" altLang="en-US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25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 userDrawn="1"/>
        </p:nvSpPr>
        <p:spPr>
          <a:xfrm>
            <a:off x="-432000" y="766800"/>
            <a:ext cx="8640000" cy="6480000"/>
          </a:xfrm>
          <a:prstGeom prst="roundRect">
            <a:avLst>
              <a:gd name="adj" fmla="val 82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>
            <a:off x="8207999" y="1440000"/>
            <a:ext cx="1005331" cy="1440000"/>
            <a:chOff x="8207999" y="1440000"/>
            <a:chExt cx="1005331" cy="1440000"/>
          </a:xfrm>
        </p:grpSpPr>
        <p:sp>
          <p:nvSpPr>
            <p:cNvPr id="11" name="圓角矩形 10"/>
            <p:cNvSpPr/>
            <p:nvPr userDrawn="1"/>
          </p:nvSpPr>
          <p:spPr>
            <a:xfrm>
              <a:off x="8208000" y="144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/>
            <p:cNvSpPr txBox="1"/>
            <p:nvPr userDrawn="1"/>
          </p:nvSpPr>
          <p:spPr>
            <a:xfrm>
              <a:off x="8207999" y="1521131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1</a:t>
              </a:r>
              <a:endParaRPr lang="en-US" altLang="zh-TW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研究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動機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群組 21"/>
          <p:cNvGrpSpPr/>
          <p:nvPr userDrawn="1"/>
        </p:nvGrpSpPr>
        <p:grpSpPr>
          <a:xfrm>
            <a:off x="8207999" y="4680000"/>
            <a:ext cx="1005331" cy="1440000"/>
            <a:chOff x="8207999" y="4680000"/>
            <a:chExt cx="1005331" cy="1440000"/>
          </a:xfrm>
        </p:grpSpPr>
        <p:sp>
          <p:nvSpPr>
            <p:cNvPr id="8" name="圓角矩形 7"/>
            <p:cNvSpPr/>
            <p:nvPr userDrawn="1"/>
          </p:nvSpPr>
          <p:spPr>
            <a:xfrm>
              <a:off x="8208000" y="46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 userDrawn="1"/>
          </p:nvSpPr>
          <p:spPr>
            <a:xfrm>
              <a:off x="8207999" y="5280592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5</a:t>
              </a:r>
              <a:endParaRPr lang="en-US" altLang="zh-TW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結論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建議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100392" y="6525021"/>
            <a:ext cx="1043608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1393B7B-5A70-454F-826A-6F28AE20790C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76456" y="6223603"/>
            <a:ext cx="467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AF3F25-3C6C-4503-B37C-C8DE597AF25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1" name="群組 20"/>
          <p:cNvGrpSpPr/>
          <p:nvPr userDrawn="1"/>
        </p:nvGrpSpPr>
        <p:grpSpPr>
          <a:xfrm>
            <a:off x="8207999" y="3780000"/>
            <a:ext cx="1005331" cy="1440000"/>
            <a:chOff x="8207999" y="3780000"/>
            <a:chExt cx="1005331" cy="1440000"/>
          </a:xfrm>
        </p:grpSpPr>
        <p:sp>
          <p:nvSpPr>
            <p:cNvPr id="9" name="圓角矩形 8"/>
            <p:cNvSpPr/>
            <p:nvPr userDrawn="1"/>
          </p:nvSpPr>
          <p:spPr>
            <a:xfrm>
              <a:off x="8208000" y="37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 userDrawn="1"/>
          </p:nvSpPr>
          <p:spPr>
            <a:xfrm>
              <a:off x="8207999" y="4380592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4</a:t>
              </a:r>
              <a:r>
                <a:rPr lang="en-US" altLang="zh-TW" sz="1600" dirty="0" smtClean="0">
                  <a:solidFill>
                    <a:schemeClr val="bg1"/>
                  </a:solidFill>
                </a:rPr>
                <a:t/>
              </a:r>
              <a:br>
                <a:rPr lang="en-US" altLang="zh-TW" sz="1600" dirty="0" smtClean="0">
                  <a:solidFill>
                    <a:schemeClr val="bg1"/>
                  </a:solidFill>
                </a:rPr>
              </a:br>
              <a:r>
                <a:rPr lang="zh-TW" altLang="en-US" sz="1600" dirty="0" smtClean="0">
                  <a:solidFill>
                    <a:schemeClr val="bg1"/>
                  </a:solidFill>
                </a:rPr>
                <a:t>影片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介紹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群組 19"/>
          <p:cNvGrpSpPr/>
          <p:nvPr userDrawn="1"/>
        </p:nvGrpSpPr>
        <p:grpSpPr>
          <a:xfrm>
            <a:off x="8207999" y="2340000"/>
            <a:ext cx="1005331" cy="1440000"/>
            <a:chOff x="8207999" y="2880000"/>
            <a:chExt cx="1005331" cy="1440000"/>
          </a:xfrm>
        </p:grpSpPr>
        <p:sp>
          <p:nvSpPr>
            <p:cNvPr id="10" name="圓角矩形 9"/>
            <p:cNvSpPr/>
            <p:nvPr userDrawn="1"/>
          </p:nvSpPr>
          <p:spPr>
            <a:xfrm>
              <a:off x="8208000" y="28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 userDrawn="1"/>
          </p:nvSpPr>
          <p:spPr>
            <a:xfrm>
              <a:off x="8207999" y="2968167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2</a:t>
              </a: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使用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軟體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群組 18"/>
          <p:cNvGrpSpPr/>
          <p:nvPr userDrawn="1"/>
        </p:nvGrpSpPr>
        <p:grpSpPr>
          <a:xfrm>
            <a:off x="7884000" y="3240000"/>
            <a:ext cx="1296000" cy="1080000"/>
            <a:chOff x="7884000" y="2340000"/>
            <a:chExt cx="1296000" cy="1080000"/>
          </a:xfrm>
        </p:grpSpPr>
        <p:sp>
          <p:nvSpPr>
            <p:cNvPr id="7" name="圓角矩形 6"/>
            <p:cNvSpPr/>
            <p:nvPr userDrawn="1"/>
          </p:nvSpPr>
          <p:spPr>
            <a:xfrm>
              <a:off x="7884000" y="2340000"/>
              <a:ext cx="1296000" cy="108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7955936" y="2418335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</a:rPr>
                <a:t>Section 3</a:t>
              </a:r>
            </a:p>
            <a:p>
              <a:pPr algn="ctr"/>
              <a:r>
                <a:rPr lang="zh-TW" altLang="en-US" sz="1800" dirty="0" smtClean="0">
                  <a:solidFill>
                    <a:schemeClr val="bg1"/>
                  </a:solidFill>
                </a:rPr>
                <a:t>網頁</a:t>
              </a:r>
              <a:endParaRPr lang="en-US" altLang="zh-TW" sz="18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800" dirty="0" smtClean="0">
                  <a:solidFill>
                    <a:schemeClr val="bg1"/>
                  </a:solidFill>
                </a:rPr>
                <a:t>介紹</a:t>
              </a:r>
              <a:endParaRPr lang="en-US" altLang="zh-TW" sz="18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415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 userDrawn="1"/>
        </p:nvSpPr>
        <p:spPr>
          <a:xfrm>
            <a:off x="-432000" y="766800"/>
            <a:ext cx="8640000" cy="6480000"/>
          </a:xfrm>
          <a:prstGeom prst="roundRect">
            <a:avLst>
              <a:gd name="adj" fmla="val 82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>
            <a:off x="8207999" y="1440000"/>
            <a:ext cx="1005331" cy="1440000"/>
            <a:chOff x="8207999" y="1440000"/>
            <a:chExt cx="1005331" cy="1440000"/>
          </a:xfrm>
        </p:grpSpPr>
        <p:sp>
          <p:nvSpPr>
            <p:cNvPr id="11" name="圓角矩形 10"/>
            <p:cNvSpPr/>
            <p:nvPr userDrawn="1"/>
          </p:nvSpPr>
          <p:spPr>
            <a:xfrm>
              <a:off x="8208000" y="144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/>
            <p:cNvSpPr txBox="1"/>
            <p:nvPr userDrawn="1"/>
          </p:nvSpPr>
          <p:spPr>
            <a:xfrm>
              <a:off x="8207999" y="1521131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1</a:t>
              </a:r>
              <a:endParaRPr lang="en-US" altLang="zh-TW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研究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動機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群組 21"/>
          <p:cNvGrpSpPr/>
          <p:nvPr userDrawn="1"/>
        </p:nvGrpSpPr>
        <p:grpSpPr>
          <a:xfrm>
            <a:off x="8207999" y="4680000"/>
            <a:ext cx="1005331" cy="1440000"/>
            <a:chOff x="8207999" y="4680000"/>
            <a:chExt cx="1005331" cy="1440000"/>
          </a:xfrm>
        </p:grpSpPr>
        <p:sp>
          <p:nvSpPr>
            <p:cNvPr id="8" name="圓角矩形 7"/>
            <p:cNvSpPr/>
            <p:nvPr userDrawn="1"/>
          </p:nvSpPr>
          <p:spPr>
            <a:xfrm>
              <a:off x="8208000" y="46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 userDrawn="1"/>
          </p:nvSpPr>
          <p:spPr>
            <a:xfrm>
              <a:off x="8207999" y="5280592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5</a:t>
              </a:r>
              <a:endParaRPr lang="en-US" altLang="zh-TW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結論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建議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100392" y="6525021"/>
            <a:ext cx="1043608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DA7B47C5-B7CC-4231-8C1D-B05E27C3CC7D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76456" y="6223603"/>
            <a:ext cx="467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AF3F25-3C6C-4503-B37C-C8DE597AF25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0" name="群組 19"/>
          <p:cNvGrpSpPr/>
          <p:nvPr userDrawn="1"/>
        </p:nvGrpSpPr>
        <p:grpSpPr>
          <a:xfrm>
            <a:off x="8207999" y="2340000"/>
            <a:ext cx="1005331" cy="1440000"/>
            <a:chOff x="8207999" y="2880000"/>
            <a:chExt cx="1005331" cy="1440000"/>
          </a:xfrm>
        </p:grpSpPr>
        <p:sp>
          <p:nvSpPr>
            <p:cNvPr id="10" name="圓角矩形 9"/>
            <p:cNvSpPr/>
            <p:nvPr userDrawn="1"/>
          </p:nvSpPr>
          <p:spPr>
            <a:xfrm>
              <a:off x="8208000" y="28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 userDrawn="1"/>
          </p:nvSpPr>
          <p:spPr>
            <a:xfrm>
              <a:off x="8207999" y="2968167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2</a:t>
              </a: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使用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軟體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群組 20"/>
          <p:cNvGrpSpPr/>
          <p:nvPr userDrawn="1"/>
        </p:nvGrpSpPr>
        <p:grpSpPr>
          <a:xfrm>
            <a:off x="8207999" y="3240000"/>
            <a:ext cx="1005331" cy="1440000"/>
            <a:chOff x="8207999" y="3780000"/>
            <a:chExt cx="1005331" cy="1440000"/>
          </a:xfrm>
        </p:grpSpPr>
        <p:sp>
          <p:nvSpPr>
            <p:cNvPr id="9" name="圓角矩形 8"/>
            <p:cNvSpPr/>
            <p:nvPr userDrawn="1"/>
          </p:nvSpPr>
          <p:spPr>
            <a:xfrm>
              <a:off x="8208000" y="37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 userDrawn="1"/>
          </p:nvSpPr>
          <p:spPr>
            <a:xfrm>
              <a:off x="8207999" y="3892956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3</a:t>
              </a:r>
              <a:r>
                <a:rPr lang="zh-TW" altLang="en-US" sz="1600" dirty="0" smtClean="0">
                  <a:solidFill>
                    <a:schemeClr val="bg1"/>
                  </a:solidFill>
                </a:rPr>
                <a:t>網頁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介紹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群組 18"/>
          <p:cNvGrpSpPr/>
          <p:nvPr userDrawn="1"/>
        </p:nvGrpSpPr>
        <p:grpSpPr>
          <a:xfrm>
            <a:off x="7884000" y="4140000"/>
            <a:ext cx="1296000" cy="1080000"/>
            <a:chOff x="7884000" y="2340000"/>
            <a:chExt cx="1296000" cy="1080000"/>
          </a:xfrm>
        </p:grpSpPr>
        <p:sp>
          <p:nvSpPr>
            <p:cNvPr id="7" name="圓角矩形 6"/>
            <p:cNvSpPr/>
            <p:nvPr userDrawn="1"/>
          </p:nvSpPr>
          <p:spPr>
            <a:xfrm>
              <a:off x="7884000" y="2340000"/>
              <a:ext cx="1296000" cy="108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7955936" y="2418335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</a:rPr>
                <a:t>Section 4</a:t>
              </a:r>
            </a:p>
            <a:p>
              <a:pPr algn="ctr"/>
              <a:r>
                <a:rPr lang="zh-TW" altLang="en-US" sz="1800" dirty="0" smtClean="0">
                  <a:solidFill>
                    <a:schemeClr val="bg1"/>
                  </a:solidFill>
                </a:rPr>
                <a:t>影片</a:t>
              </a:r>
              <a:endParaRPr lang="en-US" altLang="zh-TW" sz="18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800" dirty="0" smtClean="0">
                  <a:solidFill>
                    <a:schemeClr val="bg1"/>
                  </a:solidFill>
                </a:rPr>
                <a:t>介紹</a:t>
              </a:r>
              <a:endParaRPr lang="en-US" altLang="zh-TW" sz="18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773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 userDrawn="1"/>
        </p:nvSpPr>
        <p:spPr>
          <a:xfrm>
            <a:off x="-432000" y="766800"/>
            <a:ext cx="8640000" cy="6480000"/>
          </a:xfrm>
          <a:prstGeom prst="roundRect">
            <a:avLst>
              <a:gd name="adj" fmla="val 82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>
            <a:off x="8207999" y="1440000"/>
            <a:ext cx="1005331" cy="1440000"/>
            <a:chOff x="8207999" y="1440000"/>
            <a:chExt cx="1005331" cy="1440000"/>
          </a:xfrm>
        </p:grpSpPr>
        <p:sp>
          <p:nvSpPr>
            <p:cNvPr id="11" name="圓角矩形 10"/>
            <p:cNvSpPr/>
            <p:nvPr userDrawn="1"/>
          </p:nvSpPr>
          <p:spPr>
            <a:xfrm>
              <a:off x="8208000" y="144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字方塊 13"/>
            <p:cNvSpPr txBox="1"/>
            <p:nvPr userDrawn="1"/>
          </p:nvSpPr>
          <p:spPr>
            <a:xfrm>
              <a:off x="8207999" y="1521131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1</a:t>
              </a:r>
              <a:endParaRPr lang="en-US" altLang="zh-TW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研究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動機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100392" y="6525021"/>
            <a:ext cx="1043608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4F2F4966-FEA1-4352-94D5-CD5494D87E8F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76456" y="6223603"/>
            <a:ext cx="467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AF3F25-3C6C-4503-B37C-C8DE597AF25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0" name="群組 19"/>
          <p:cNvGrpSpPr/>
          <p:nvPr userDrawn="1"/>
        </p:nvGrpSpPr>
        <p:grpSpPr>
          <a:xfrm>
            <a:off x="8207999" y="2340000"/>
            <a:ext cx="1005331" cy="1440000"/>
            <a:chOff x="8207999" y="2880000"/>
            <a:chExt cx="1005331" cy="1440000"/>
          </a:xfrm>
        </p:grpSpPr>
        <p:sp>
          <p:nvSpPr>
            <p:cNvPr id="10" name="圓角矩形 9"/>
            <p:cNvSpPr/>
            <p:nvPr userDrawn="1"/>
          </p:nvSpPr>
          <p:spPr>
            <a:xfrm>
              <a:off x="8208000" y="28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文字方塊 14"/>
            <p:cNvSpPr txBox="1"/>
            <p:nvPr userDrawn="1"/>
          </p:nvSpPr>
          <p:spPr>
            <a:xfrm>
              <a:off x="8207999" y="2968167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2</a:t>
              </a: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使用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軟體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群組 20"/>
          <p:cNvGrpSpPr/>
          <p:nvPr userDrawn="1"/>
        </p:nvGrpSpPr>
        <p:grpSpPr>
          <a:xfrm>
            <a:off x="8207999" y="3240000"/>
            <a:ext cx="1005331" cy="1440000"/>
            <a:chOff x="8207999" y="3780000"/>
            <a:chExt cx="1005331" cy="1440000"/>
          </a:xfrm>
        </p:grpSpPr>
        <p:sp>
          <p:nvSpPr>
            <p:cNvPr id="9" name="圓角矩形 8"/>
            <p:cNvSpPr/>
            <p:nvPr userDrawn="1"/>
          </p:nvSpPr>
          <p:spPr>
            <a:xfrm>
              <a:off x="8208000" y="37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/>
            <p:cNvSpPr txBox="1"/>
            <p:nvPr userDrawn="1"/>
          </p:nvSpPr>
          <p:spPr>
            <a:xfrm>
              <a:off x="8207999" y="3892956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3</a:t>
              </a:r>
              <a:r>
                <a:rPr lang="zh-TW" altLang="en-US" sz="1600" dirty="0" smtClean="0">
                  <a:solidFill>
                    <a:schemeClr val="bg1"/>
                  </a:solidFill>
                </a:rPr>
                <a:t>網頁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介紹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群組 21"/>
          <p:cNvGrpSpPr/>
          <p:nvPr userDrawn="1"/>
        </p:nvGrpSpPr>
        <p:grpSpPr>
          <a:xfrm>
            <a:off x="8207999" y="4140000"/>
            <a:ext cx="1005331" cy="1440000"/>
            <a:chOff x="8207999" y="4680000"/>
            <a:chExt cx="1005331" cy="1440000"/>
          </a:xfrm>
        </p:grpSpPr>
        <p:sp>
          <p:nvSpPr>
            <p:cNvPr id="8" name="圓角矩形 7"/>
            <p:cNvSpPr/>
            <p:nvPr userDrawn="1"/>
          </p:nvSpPr>
          <p:spPr>
            <a:xfrm>
              <a:off x="8208000" y="4680000"/>
              <a:ext cx="972000" cy="14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字方塊 16"/>
            <p:cNvSpPr txBox="1"/>
            <p:nvPr userDrawn="1"/>
          </p:nvSpPr>
          <p:spPr>
            <a:xfrm>
              <a:off x="8207999" y="4757152"/>
              <a:ext cx="100533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</a:rPr>
                <a:t>Section</a:t>
              </a:r>
              <a:r>
                <a:rPr lang="en-US" altLang="zh-TW" sz="1400" baseline="0" dirty="0" smtClean="0">
                  <a:solidFill>
                    <a:schemeClr val="bg1"/>
                  </a:solidFill>
                </a:rPr>
                <a:t> 4</a:t>
              </a:r>
              <a:r>
                <a:rPr lang="zh-TW" altLang="en-US" sz="1600" dirty="0" smtClean="0">
                  <a:solidFill>
                    <a:schemeClr val="bg1"/>
                  </a:solidFill>
                </a:rPr>
                <a:t>影片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bg1"/>
                  </a:solidFill>
                </a:rPr>
                <a:t>介紹</a:t>
              </a:r>
              <a:endParaRPr lang="en-US" altLang="zh-TW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群組 18"/>
          <p:cNvGrpSpPr/>
          <p:nvPr userDrawn="1"/>
        </p:nvGrpSpPr>
        <p:grpSpPr>
          <a:xfrm>
            <a:off x="7884000" y="5040000"/>
            <a:ext cx="1296000" cy="1080000"/>
            <a:chOff x="7884000" y="2340000"/>
            <a:chExt cx="1296000" cy="1080000"/>
          </a:xfrm>
        </p:grpSpPr>
        <p:sp>
          <p:nvSpPr>
            <p:cNvPr id="7" name="圓角矩形 6"/>
            <p:cNvSpPr/>
            <p:nvPr userDrawn="1"/>
          </p:nvSpPr>
          <p:spPr>
            <a:xfrm>
              <a:off x="7884000" y="2340000"/>
              <a:ext cx="1296000" cy="108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文字方塊 12"/>
            <p:cNvSpPr txBox="1"/>
            <p:nvPr userDrawn="1"/>
          </p:nvSpPr>
          <p:spPr>
            <a:xfrm>
              <a:off x="7955936" y="2418335"/>
              <a:ext cx="1152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</a:rPr>
                <a:t>Section 5</a:t>
              </a:r>
            </a:p>
            <a:p>
              <a:pPr algn="ctr"/>
              <a:r>
                <a:rPr lang="zh-TW" altLang="en-US" sz="1800" dirty="0" smtClean="0">
                  <a:solidFill>
                    <a:schemeClr val="bg1"/>
                  </a:solidFill>
                </a:rPr>
                <a:t>結論</a:t>
              </a:r>
              <a:endParaRPr lang="en-US" altLang="zh-TW" sz="18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TW" altLang="en-US" sz="1800" dirty="0" smtClean="0">
                  <a:solidFill>
                    <a:schemeClr val="bg1"/>
                  </a:solidFill>
                </a:rPr>
                <a:t>建議</a:t>
              </a:r>
              <a:endParaRPr lang="en-US" altLang="zh-TW" sz="18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5027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523" y="-766017"/>
            <a:ext cx="11291047" cy="83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9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2B333-5EB6-450D-BD15-E38208ED3540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90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8041-4EAE-4D78-A1D4-2A59A9A8246A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840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CA14D-97DD-4810-A560-C89D2DD752E3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F3F25-3C6C-4503-B37C-C8DE597AF25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5260529"/>
            <a:ext cx="980728" cy="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0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0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rrH9SU1oet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8-SHPvw-DlA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6309320"/>
            <a:ext cx="943304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群組 16"/>
          <p:cNvGrpSpPr/>
          <p:nvPr/>
        </p:nvGrpSpPr>
        <p:grpSpPr>
          <a:xfrm>
            <a:off x="-684584" y="-27384"/>
            <a:ext cx="10657184" cy="2305050"/>
            <a:chOff x="-684584" y="-25400"/>
            <a:chExt cx="10657184" cy="23050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stelsSmoot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3773" y="-25400"/>
              <a:ext cx="9394826" cy="2305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1" name="直線接點 10"/>
            <p:cNvCxnSpPr/>
            <p:nvPr/>
          </p:nvCxnSpPr>
          <p:spPr>
            <a:xfrm>
              <a:off x="-684584" y="2160598"/>
              <a:ext cx="106571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/>
          <p:cNvSpPr txBox="1"/>
          <p:nvPr/>
        </p:nvSpPr>
        <p:spPr>
          <a:xfrm>
            <a:off x="4168612" y="111168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-390512"/>
            <a:ext cx="9144000" cy="3243448"/>
          </a:xfrm>
          <a:prstGeom prst="rect">
            <a:avLst/>
          </a:prstGeom>
        </p:spPr>
      </p:pic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72008" y="3849950"/>
            <a:ext cx="6804248" cy="2099330"/>
          </a:xfrm>
        </p:spPr>
        <p:txBody>
          <a:bodyPr>
            <a:noAutofit/>
          </a:bodyPr>
          <a:lstStyle/>
          <a:p>
            <a:pPr algn="l"/>
            <a:r>
              <a:rPr lang="zh-TW" altLang="en-US" sz="2800" i="1" dirty="0" smtClean="0">
                <a:solidFill>
                  <a:schemeClr val="accent5">
                    <a:lumMod val="50000"/>
                  </a:schemeClr>
                </a:solidFill>
                <a:latin typeface="華康海報體W9(P)" panose="040B0900000000000000" pitchFamily="82" charset="-120"/>
                <a:ea typeface="華康海報體W9(P)" panose="040B0900000000000000" pitchFamily="82" charset="-120"/>
              </a:rPr>
              <a:t>組別：</a:t>
            </a:r>
            <a:r>
              <a:rPr lang="en-US" altLang="zh-TW" sz="2800" i="1" dirty="0" smtClean="0">
                <a:solidFill>
                  <a:schemeClr val="accent5">
                    <a:lumMod val="50000"/>
                  </a:schemeClr>
                </a:solidFill>
                <a:latin typeface="華康海報體W9(P)" panose="040B0900000000000000" pitchFamily="82" charset="-120"/>
                <a:ea typeface="華康海報體W9(P)" panose="040B0900000000000000" pitchFamily="82" charset="-120"/>
              </a:rPr>
              <a:t>03</a:t>
            </a:r>
          </a:p>
          <a:p>
            <a:pPr algn="l"/>
            <a:r>
              <a:rPr lang="zh-TW" altLang="en-US" sz="2800" i="1" dirty="0" smtClean="0">
                <a:solidFill>
                  <a:schemeClr val="accent5">
                    <a:lumMod val="50000"/>
                  </a:schemeClr>
                </a:solidFill>
                <a:latin typeface="華康海報體W9(P)" panose="040B0900000000000000" pitchFamily="82" charset="-120"/>
                <a:ea typeface="華康海報體W9(P)" panose="040B0900000000000000" pitchFamily="82" charset="-120"/>
              </a:rPr>
              <a:t>班級：資二</a:t>
            </a:r>
            <a:r>
              <a:rPr lang="en-US" altLang="zh-TW" sz="2800" i="1" dirty="0" smtClean="0">
                <a:solidFill>
                  <a:schemeClr val="accent5">
                    <a:lumMod val="50000"/>
                  </a:schemeClr>
                </a:solidFill>
                <a:latin typeface="華康海報體W9(P)" panose="040B0900000000000000" pitchFamily="82" charset="-120"/>
                <a:ea typeface="華康海報體W9(P)" panose="040B0900000000000000" pitchFamily="82" charset="-120"/>
              </a:rPr>
              <a:t>1</a:t>
            </a:r>
          </a:p>
          <a:p>
            <a:pPr algn="l"/>
            <a:r>
              <a:rPr lang="zh-TW" altLang="en-US" sz="2800" i="1" dirty="0">
                <a:solidFill>
                  <a:schemeClr val="accent5">
                    <a:lumMod val="50000"/>
                  </a:schemeClr>
                </a:solidFill>
                <a:latin typeface="華康海報體W9(P)" panose="040B0900000000000000" pitchFamily="82" charset="-120"/>
                <a:ea typeface="華康海報體W9(P)" panose="040B0900000000000000" pitchFamily="82" charset="-120"/>
              </a:rPr>
              <a:t>作者</a:t>
            </a:r>
            <a:r>
              <a:rPr lang="zh-TW" altLang="en-US" sz="2800" i="1" dirty="0" smtClean="0">
                <a:solidFill>
                  <a:schemeClr val="accent5">
                    <a:lumMod val="50000"/>
                  </a:schemeClr>
                </a:solidFill>
                <a:latin typeface="華康海報體W9(P)" panose="040B0900000000000000" pitchFamily="82" charset="-120"/>
                <a:ea typeface="華康海報體W9(P)" panose="040B0900000000000000" pitchFamily="82" charset="-120"/>
              </a:rPr>
              <a:t>：黃士宸、陳翔翔、林柏昕、李勗銘</a:t>
            </a:r>
            <a:endParaRPr lang="en-US" altLang="zh-TW" sz="2800" i="1" dirty="0" smtClean="0">
              <a:solidFill>
                <a:schemeClr val="accent5">
                  <a:lumMod val="50000"/>
                </a:schemeClr>
              </a:solidFill>
              <a:latin typeface="華康海報體W9(P)" panose="040B0900000000000000" pitchFamily="82" charset="-120"/>
              <a:ea typeface="華康海報體W9(P)" panose="040B0900000000000000" pitchFamily="82" charset="-120"/>
            </a:endParaRPr>
          </a:p>
          <a:p>
            <a:pPr algn="l"/>
            <a:r>
              <a:rPr lang="zh-TW" altLang="en-US" sz="2800" i="1" dirty="0" smtClean="0">
                <a:solidFill>
                  <a:schemeClr val="accent5">
                    <a:lumMod val="50000"/>
                  </a:schemeClr>
                </a:solidFill>
                <a:latin typeface="華康海報體W9(P)" panose="040B0900000000000000" pitchFamily="82" charset="-120"/>
                <a:ea typeface="華康海報體W9(P)" panose="040B0900000000000000" pitchFamily="82" charset="-120"/>
              </a:rPr>
              <a:t>指導老師：蔡婉真</a:t>
            </a:r>
            <a:endParaRPr lang="zh-TW" altLang="en-US" sz="2800" i="1" dirty="0">
              <a:solidFill>
                <a:schemeClr val="accent5">
                  <a:lumMod val="50000"/>
                </a:schemeClr>
              </a:solidFill>
              <a:latin typeface="華康海報體W9(P)" panose="040B0900000000000000" pitchFamily="82" charset="-120"/>
              <a:ea typeface="華康海報體W9(P)" panose="040B0900000000000000" pitchFamily="8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26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47C5-B7CC-4231-8C1D-B05E27C3CC7D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4" name="rrH9SU1oet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124744"/>
            <a:ext cx="5472608" cy="307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1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47C5-B7CC-4231-8C1D-B05E27C3CC7D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4" name="8-SHPvw-Dl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36512" y="1124744"/>
            <a:ext cx="550461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5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4966-FEA1-4352-94D5-CD5494D87E8F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36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6309320"/>
            <a:ext cx="945841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群組 16"/>
          <p:cNvGrpSpPr/>
          <p:nvPr/>
        </p:nvGrpSpPr>
        <p:grpSpPr>
          <a:xfrm>
            <a:off x="-684584" y="-27384"/>
            <a:ext cx="10657184" cy="2305050"/>
            <a:chOff x="-684584" y="-25400"/>
            <a:chExt cx="10657184" cy="23050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stelsSmoot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3773" y="-25400"/>
              <a:ext cx="9394826" cy="2305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1" name="直線接點 10"/>
            <p:cNvCxnSpPr/>
            <p:nvPr/>
          </p:nvCxnSpPr>
          <p:spPr>
            <a:xfrm>
              <a:off x="-684584" y="2160598"/>
              <a:ext cx="106571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字方塊 12"/>
          <p:cNvSpPr txBox="1"/>
          <p:nvPr/>
        </p:nvSpPr>
        <p:spPr>
          <a:xfrm>
            <a:off x="4168612" y="111168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-315416"/>
            <a:ext cx="9144000" cy="3243448"/>
          </a:xfrm>
          <a:prstGeom prst="rect">
            <a:avLst/>
          </a:prstGeom>
        </p:spPr>
      </p:pic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443608" y="2988061"/>
            <a:ext cx="6400800" cy="1752600"/>
          </a:xfrm>
        </p:spPr>
        <p:txBody>
          <a:bodyPr>
            <a:prstTxWarp prst="textInflateTop">
              <a:avLst/>
            </a:prstTxWarp>
            <a:normAutofit/>
          </a:bodyPr>
          <a:lstStyle/>
          <a:p>
            <a:r>
              <a:rPr lang="zh-TW" altLang="en-US" sz="9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海報體W9(P)" panose="040B0900000000000000" pitchFamily="82" charset="-120"/>
                <a:ea typeface="華康海報體W9(P)" panose="040B0900000000000000" pitchFamily="82" charset="-120"/>
              </a:rPr>
              <a:t>謝謝大家</a:t>
            </a:r>
            <a:endParaRPr lang="en-US" altLang="zh-TW" sz="9600" b="1" dirty="0" smtClean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華康海報體W9(P)" panose="040B0900000000000000" pitchFamily="82" charset="-120"/>
              <a:ea typeface="華康海報體W9(P)" panose="040B0900000000000000" pitchFamily="8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166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 flipH="1">
            <a:off x="-54260" y="-99392"/>
            <a:ext cx="9252520" cy="122413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500" dirty="0" smtClean="0"/>
              <a:t>目錄</a:t>
            </a:r>
            <a:endParaRPr lang="zh-TW" altLang="en-US" sz="4500" dirty="0"/>
          </a:p>
        </p:txBody>
      </p:sp>
      <p:grpSp>
        <p:nvGrpSpPr>
          <p:cNvPr id="48" name="群組 47"/>
          <p:cNvGrpSpPr/>
          <p:nvPr/>
        </p:nvGrpSpPr>
        <p:grpSpPr>
          <a:xfrm>
            <a:off x="710908" y="3135460"/>
            <a:ext cx="1148538" cy="1584176"/>
            <a:chOff x="566892" y="3140968"/>
            <a:chExt cx="1148538" cy="1584176"/>
          </a:xfrm>
        </p:grpSpPr>
        <p:sp>
          <p:nvSpPr>
            <p:cNvPr id="4" name="矩形 3"/>
            <p:cNvSpPr/>
            <p:nvPr/>
          </p:nvSpPr>
          <p:spPr>
            <a:xfrm>
              <a:off x="566892" y="3140968"/>
              <a:ext cx="1148538" cy="158417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728228" y="3502169"/>
              <a:ext cx="8258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500" dirty="0" smtClean="0"/>
                <a:t>研究</a:t>
              </a:r>
              <a:endParaRPr lang="en-US" altLang="zh-TW" sz="2500" dirty="0" smtClean="0"/>
            </a:p>
            <a:p>
              <a:r>
                <a:rPr lang="zh-TW" altLang="en-US" sz="2500" dirty="0" smtClean="0"/>
                <a:t>想</a:t>
              </a:r>
              <a:r>
                <a:rPr lang="zh-TW" altLang="en-US" sz="2500" dirty="0"/>
                <a:t>法</a:t>
              </a:r>
              <a:endParaRPr lang="zh-TW" altLang="en-US" sz="2500" dirty="0" smtClean="0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2318817" y="3639516"/>
            <a:ext cx="1148538" cy="1584176"/>
            <a:chOff x="2174801" y="3140968"/>
            <a:chExt cx="1148538" cy="1584176"/>
          </a:xfrm>
        </p:grpSpPr>
        <p:sp>
          <p:nvSpPr>
            <p:cNvPr id="13" name="矩形 12"/>
            <p:cNvSpPr/>
            <p:nvPr/>
          </p:nvSpPr>
          <p:spPr>
            <a:xfrm>
              <a:off x="2174801" y="3140968"/>
              <a:ext cx="1148538" cy="158417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336137" y="3502169"/>
              <a:ext cx="8258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500" dirty="0" smtClean="0"/>
                <a:t>使用</a:t>
              </a:r>
              <a:endParaRPr lang="en-US" altLang="zh-TW" sz="2500" dirty="0" smtClean="0"/>
            </a:p>
            <a:p>
              <a:r>
                <a:rPr lang="zh-TW" altLang="en-US" sz="2500" dirty="0"/>
                <a:t>軟體</a:t>
              </a:r>
              <a:endParaRPr lang="en-US" altLang="zh-TW" sz="2500" dirty="0" smtClean="0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4003479" y="3279476"/>
            <a:ext cx="1148538" cy="1584176"/>
            <a:chOff x="3859463" y="3140968"/>
            <a:chExt cx="1148538" cy="1584176"/>
          </a:xfrm>
        </p:grpSpPr>
        <p:sp>
          <p:nvSpPr>
            <p:cNvPr id="14" name="矩形 13"/>
            <p:cNvSpPr/>
            <p:nvPr/>
          </p:nvSpPr>
          <p:spPr>
            <a:xfrm>
              <a:off x="3859463" y="3140968"/>
              <a:ext cx="1148538" cy="158417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020799" y="3501008"/>
              <a:ext cx="8258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500" dirty="0" smtClean="0"/>
                <a:t>網頁</a:t>
              </a:r>
              <a:endParaRPr lang="en-US" altLang="zh-TW" sz="2500" dirty="0" smtClean="0"/>
            </a:p>
            <a:p>
              <a:r>
                <a:rPr lang="zh-TW" altLang="en-US" sz="2500" dirty="0"/>
                <a:t>介紹</a:t>
              </a:r>
              <a:endParaRPr lang="zh-TW" altLang="en-US" sz="2500" dirty="0" smtClean="0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5611029" y="3567508"/>
            <a:ext cx="1148538" cy="1584176"/>
            <a:chOff x="5467013" y="3140968"/>
            <a:chExt cx="1148538" cy="1584176"/>
          </a:xfrm>
        </p:grpSpPr>
        <p:sp>
          <p:nvSpPr>
            <p:cNvPr id="15" name="矩形 14"/>
            <p:cNvSpPr/>
            <p:nvPr/>
          </p:nvSpPr>
          <p:spPr>
            <a:xfrm>
              <a:off x="5467013" y="3140968"/>
              <a:ext cx="1148538" cy="158417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628349" y="3501008"/>
              <a:ext cx="8258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500" dirty="0" smtClean="0"/>
                <a:t>影片</a:t>
              </a:r>
              <a:endParaRPr lang="en-US" altLang="zh-TW" sz="2500" dirty="0" smtClean="0"/>
            </a:p>
            <a:p>
              <a:r>
                <a:rPr lang="zh-TW" altLang="en-US" sz="2500" dirty="0"/>
                <a:t>介紹</a:t>
              </a:r>
              <a:endParaRPr lang="zh-TW" altLang="en-US" sz="2500" dirty="0" smtClean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7300790" y="3207468"/>
            <a:ext cx="1148538" cy="1584176"/>
            <a:chOff x="6998244" y="3140968"/>
            <a:chExt cx="1148538" cy="1584176"/>
          </a:xfrm>
        </p:grpSpPr>
        <p:sp>
          <p:nvSpPr>
            <p:cNvPr id="16" name="矩形 15"/>
            <p:cNvSpPr/>
            <p:nvPr/>
          </p:nvSpPr>
          <p:spPr>
            <a:xfrm>
              <a:off x="6998244" y="3140968"/>
              <a:ext cx="1148538" cy="158417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D9D9D9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159580" y="3573016"/>
              <a:ext cx="8258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500" dirty="0" smtClean="0"/>
                <a:t>結論</a:t>
              </a:r>
              <a:endParaRPr lang="en-US" altLang="zh-TW" sz="2500" dirty="0" smtClean="0"/>
            </a:p>
            <a:p>
              <a:r>
                <a:rPr lang="zh-TW" altLang="en-US" sz="2500" dirty="0"/>
                <a:t>建議</a:t>
              </a:r>
              <a:endParaRPr lang="en-US" altLang="zh-TW" sz="2500" dirty="0" smtClean="0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6041282" y="-157948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Section 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734086" y="1983332"/>
            <a:ext cx="1209622" cy="1224136"/>
            <a:chOff x="590070" y="1988840"/>
            <a:chExt cx="1209622" cy="1224136"/>
          </a:xfrm>
        </p:grpSpPr>
        <p:sp>
          <p:nvSpPr>
            <p:cNvPr id="3" name="摺角紙張 2"/>
            <p:cNvSpPr/>
            <p:nvPr/>
          </p:nvSpPr>
          <p:spPr>
            <a:xfrm rot="274708">
              <a:off x="590070" y="1988840"/>
              <a:ext cx="1209622" cy="1224136"/>
            </a:xfrm>
            <a:custGeom>
              <a:avLst/>
              <a:gdLst>
                <a:gd name="connsiteX0" fmla="*/ 0 w 1224136"/>
                <a:gd name="connsiteY0" fmla="*/ 0 h 1224136"/>
                <a:gd name="connsiteX1" fmla="*/ 1224136 w 1224136"/>
                <a:gd name="connsiteY1" fmla="*/ 0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1224136 h 1224136"/>
                <a:gd name="connsiteX5" fmla="*/ 0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1224136 h 1224136"/>
                <a:gd name="connsiteX5" fmla="*/ 0 w 1224136"/>
                <a:gd name="connsiteY5" fmla="*/ 0 h 1224136"/>
                <a:gd name="connsiteX6" fmla="*/ 1224136 w 1224136"/>
                <a:gd name="connsiteY6" fmla="*/ 0 h 1224136"/>
                <a:gd name="connsiteX7" fmla="*/ 1224136 w 1224136"/>
                <a:gd name="connsiteY7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1224136 h 1224136"/>
                <a:gd name="connsiteX5" fmla="*/ 0 w 1224136"/>
                <a:gd name="connsiteY5" fmla="*/ 0 h 1224136"/>
                <a:gd name="connsiteX6" fmla="*/ 1224136 w 1224136"/>
                <a:gd name="connsiteY6" fmla="*/ 0 h 1224136"/>
                <a:gd name="connsiteX7" fmla="*/ 1224136 w 1224136"/>
                <a:gd name="connsiteY7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6" fmla="*/ 1224136 w 1224136"/>
                <a:gd name="connsiteY6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0 w 1224136"/>
                <a:gd name="connsiteY3" fmla="*/ 0 h 1224136"/>
                <a:gd name="connsiteX4" fmla="*/ 1224136 w 1224136"/>
                <a:gd name="connsiteY4" fmla="*/ 0 h 1224136"/>
                <a:gd name="connsiteX5" fmla="*/ 1224136 w 1224136"/>
                <a:gd name="connsiteY5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0 w 1224136"/>
                <a:gd name="connsiteY2" fmla="*/ 0 h 1224136"/>
                <a:gd name="connsiteX3" fmla="*/ 1224136 w 1224136"/>
                <a:gd name="connsiteY3" fmla="*/ 0 h 1224136"/>
                <a:gd name="connsiteX4" fmla="*/ 1224136 w 1224136"/>
                <a:gd name="connsiteY4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0 w 1224136"/>
                <a:gd name="connsiteY2" fmla="*/ 0 h 1224136"/>
                <a:gd name="connsiteX3" fmla="*/ 1224136 w 1224136"/>
                <a:gd name="connsiteY3" fmla="*/ 0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0 w 1224136"/>
                <a:gd name="connsiteY2" fmla="*/ 0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94343 w 1224136"/>
                <a:gd name="connsiteY2" fmla="*/ 362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7620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61686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61686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162451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1588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162451 w 1209622"/>
                <a:gd name="connsiteY1" fmla="*/ 1020109 h 1224136"/>
                <a:gd name="connsiteX0" fmla="*/ 1209622 w 1209622"/>
                <a:gd name="connsiteY0" fmla="*/ 0 h 1224136"/>
                <a:gd name="connsiteX1" fmla="*/ 1155193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1588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162451 w 1209622"/>
                <a:gd name="connsiteY1" fmla="*/ 1020109 h 12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622" h="1224136" stroke="0" extrusionOk="0">
                  <a:moveTo>
                    <a:pt x="1209622" y="0"/>
                  </a:moveTo>
                  <a:lnTo>
                    <a:pt x="1155193" y="1020109"/>
                  </a:lnTo>
                  <a:lnTo>
                    <a:pt x="1005595" y="1224136"/>
                  </a:lnTo>
                  <a:lnTo>
                    <a:pt x="0" y="1224136"/>
                  </a:lnTo>
                  <a:cubicBezTo>
                    <a:pt x="60477" y="819720"/>
                    <a:pt x="95552" y="408045"/>
                    <a:pt x="90714" y="0"/>
                  </a:cubicBezTo>
                  <a:lnTo>
                    <a:pt x="1209622" y="0"/>
                  </a:lnTo>
                  <a:close/>
                </a:path>
                <a:path w="1209622" h="1224136" fill="darkenLess" stroke="0" extrusionOk="0">
                  <a:moveTo>
                    <a:pt x="1005595" y="1224136"/>
                  </a:moveTo>
                  <a:lnTo>
                    <a:pt x="1046401" y="1060915"/>
                  </a:lnTo>
                  <a:lnTo>
                    <a:pt x="1158822" y="1020109"/>
                  </a:lnTo>
                  <a:lnTo>
                    <a:pt x="1005595" y="1224136"/>
                  </a:lnTo>
                  <a:close/>
                </a:path>
                <a:path w="1209622" h="1224136" fill="none" extrusionOk="0">
                  <a:moveTo>
                    <a:pt x="1005595" y="1224136"/>
                  </a:moveTo>
                  <a:lnTo>
                    <a:pt x="1162451" y="1020109"/>
                  </a:lnTo>
                </a:path>
              </a:pathLst>
            </a:cu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9" name="群組 28"/>
            <p:cNvGrpSpPr/>
            <p:nvPr/>
          </p:nvGrpSpPr>
          <p:grpSpPr>
            <a:xfrm rot="352316">
              <a:off x="965154" y="2463908"/>
              <a:ext cx="540000" cy="540000"/>
              <a:chOff x="-695654" y="-1877997"/>
              <a:chExt cx="540000" cy="540000"/>
            </a:xfrm>
          </p:grpSpPr>
          <p:sp>
            <p:nvSpPr>
              <p:cNvPr id="12" name="文字方塊 11"/>
              <p:cNvSpPr txBox="1"/>
              <p:nvPr/>
            </p:nvSpPr>
            <p:spPr>
              <a:xfrm>
                <a:off x="-591725" y="-1854218"/>
                <a:ext cx="34817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600" dirty="0" smtClean="0">
                    <a:solidFill>
                      <a:schemeClr val="bg1"/>
                    </a:solidFill>
                    <a:latin typeface="Bradley Hand ITC" pitchFamily="66" charset="0"/>
                  </a:rPr>
                  <a:t>1</a:t>
                </a:r>
                <a:endParaRPr lang="zh-TW" altLang="en-US" sz="2600" dirty="0">
                  <a:solidFill>
                    <a:schemeClr val="bg1"/>
                  </a:solidFill>
                  <a:latin typeface="Bradley Hand ITC" pitchFamily="66" charset="0"/>
                </a:endParaRPr>
              </a:p>
            </p:txBody>
          </p:sp>
          <p:sp>
            <p:nvSpPr>
              <p:cNvPr id="27" name="手繪多邊形 26"/>
              <p:cNvSpPr/>
              <p:nvPr/>
            </p:nvSpPr>
            <p:spPr>
              <a:xfrm>
                <a:off x="-695654" y="-1877997"/>
                <a:ext cx="540000" cy="540000"/>
              </a:xfrm>
              <a:custGeom>
                <a:avLst/>
                <a:gdLst>
                  <a:gd name="connsiteX0" fmla="*/ 2829504 w 9246957"/>
                  <a:gd name="connsiteY0" fmla="*/ 349134 h 7647709"/>
                  <a:gd name="connsiteX1" fmla="*/ 2097984 w 9246957"/>
                  <a:gd name="connsiteY1" fmla="*/ 764771 h 7647709"/>
                  <a:gd name="connsiteX2" fmla="*/ 1898479 w 9246957"/>
                  <a:gd name="connsiteY2" fmla="*/ 881149 h 7647709"/>
                  <a:gd name="connsiteX3" fmla="*/ 1516093 w 9246957"/>
                  <a:gd name="connsiteY3" fmla="*/ 1230283 h 7647709"/>
                  <a:gd name="connsiteX4" fmla="*/ 1266711 w 9246957"/>
                  <a:gd name="connsiteY4" fmla="*/ 1396538 h 7647709"/>
                  <a:gd name="connsiteX5" fmla="*/ 967453 w 9246957"/>
                  <a:gd name="connsiteY5" fmla="*/ 1679171 h 7647709"/>
                  <a:gd name="connsiteX6" fmla="*/ 585068 w 9246957"/>
                  <a:gd name="connsiteY6" fmla="*/ 2061556 h 7647709"/>
                  <a:gd name="connsiteX7" fmla="*/ 302435 w 9246957"/>
                  <a:gd name="connsiteY7" fmla="*/ 2576945 h 7647709"/>
                  <a:gd name="connsiteX8" fmla="*/ 235933 w 9246957"/>
                  <a:gd name="connsiteY8" fmla="*/ 2809701 h 7647709"/>
                  <a:gd name="connsiteX9" fmla="*/ 19802 w 9246957"/>
                  <a:gd name="connsiteY9" fmla="*/ 3541221 h 7647709"/>
                  <a:gd name="connsiteX10" fmla="*/ 19802 w 9246957"/>
                  <a:gd name="connsiteY10" fmla="*/ 4189614 h 7647709"/>
                  <a:gd name="connsiteX11" fmla="*/ 152806 w 9246957"/>
                  <a:gd name="connsiteY11" fmla="*/ 4638501 h 7647709"/>
                  <a:gd name="connsiteX12" fmla="*/ 269184 w 9246957"/>
                  <a:gd name="connsiteY12" fmla="*/ 4854632 h 7647709"/>
                  <a:gd name="connsiteX13" fmla="*/ 684820 w 9246957"/>
                  <a:gd name="connsiteY13" fmla="*/ 5669280 h 7647709"/>
                  <a:gd name="connsiteX14" fmla="*/ 1582595 w 9246957"/>
                  <a:gd name="connsiteY14" fmla="*/ 6816436 h 7647709"/>
                  <a:gd name="connsiteX15" fmla="*/ 1915104 w 9246957"/>
                  <a:gd name="connsiteY15" fmla="*/ 7065818 h 7647709"/>
                  <a:gd name="connsiteX16" fmla="*/ 2114609 w 9246957"/>
                  <a:gd name="connsiteY16" fmla="*/ 7281949 h 7647709"/>
                  <a:gd name="connsiteX17" fmla="*/ 2713126 w 9246957"/>
                  <a:gd name="connsiteY17" fmla="*/ 7564581 h 7647709"/>
                  <a:gd name="connsiteX18" fmla="*/ 3328268 w 9246957"/>
                  <a:gd name="connsiteY18" fmla="*/ 7647709 h 7647709"/>
                  <a:gd name="connsiteX19" fmla="*/ 5040689 w 9246957"/>
                  <a:gd name="connsiteY19" fmla="*/ 7514705 h 7647709"/>
                  <a:gd name="connsiteX20" fmla="*/ 5605955 w 9246957"/>
                  <a:gd name="connsiteY20" fmla="*/ 7414952 h 7647709"/>
                  <a:gd name="connsiteX21" fmla="*/ 6088093 w 9246957"/>
                  <a:gd name="connsiteY21" fmla="*/ 7315200 h 7647709"/>
                  <a:gd name="connsiteX22" fmla="*/ 7351628 w 9246957"/>
                  <a:gd name="connsiteY22" fmla="*/ 6849687 h 7647709"/>
                  <a:gd name="connsiteX23" fmla="*/ 8066522 w 9246957"/>
                  <a:gd name="connsiteY23" fmla="*/ 6550429 h 7647709"/>
                  <a:gd name="connsiteX24" fmla="*/ 8282653 w 9246957"/>
                  <a:gd name="connsiteY24" fmla="*/ 6434051 h 7647709"/>
                  <a:gd name="connsiteX25" fmla="*/ 8465533 w 9246957"/>
                  <a:gd name="connsiteY25" fmla="*/ 6317672 h 7647709"/>
                  <a:gd name="connsiteX26" fmla="*/ 8581911 w 9246957"/>
                  <a:gd name="connsiteY26" fmla="*/ 6217920 h 7647709"/>
                  <a:gd name="connsiteX27" fmla="*/ 8814668 w 9246957"/>
                  <a:gd name="connsiteY27" fmla="*/ 5968538 h 7647709"/>
                  <a:gd name="connsiteX28" fmla="*/ 8980922 w 9246957"/>
                  <a:gd name="connsiteY28" fmla="*/ 5669280 h 7647709"/>
                  <a:gd name="connsiteX29" fmla="*/ 9113926 w 9246957"/>
                  <a:gd name="connsiteY29" fmla="*/ 5336771 h 7647709"/>
                  <a:gd name="connsiteX30" fmla="*/ 9197053 w 9246957"/>
                  <a:gd name="connsiteY30" fmla="*/ 5054138 h 7647709"/>
                  <a:gd name="connsiteX31" fmla="*/ 9213679 w 9246957"/>
                  <a:gd name="connsiteY31" fmla="*/ 4921134 h 7647709"/>
                  <a:gd name="connsiteX32" fmla="*/ 9246929 w 9246957"/>
                  <a:gd name="connsiteY32" fmla="*/ 4771505 h 7647709"/>
                  <a:gd name="connsiteX33" fmla="*/ 9163802 w 9246957"/>
                  <a:gd name="connsiteY33" fmla="*/ 3873731 h 7647709"/>
                  <a:gd name="connsiteX34" fmla="*/ 9147177 w 9246957"/>
                  <a:gd name="connsiteY34" fmla="*/ 3690851 h 7647709"/>
                  <a:gd name="connsiteX35" fmla="*/ 9113926 w 9246957"/>
                  <a:gd name="connsiteY35" fmla="*/ 3541221 h 7647709"/>
                  <a:gd name="connsiteX36" fmla="*/ 9097300 w 9246957"/>
                  <a:gd name="connsiteY36" fmla="*/ 3408218 h 7647709"/>
                  <a:gd name="connsiteX37" fmla="*/ 9030799 w 9246957"/>
                  <a:gd name="connsiteY37" fmla="*/ 3125585 h 7647709"/>
                  <a:gd name="connsiteX38" fmla="*/ 8980922 w 9246957"/>
                  <a:gd name="connsiteY38" fmla="*/ 2992581 h 7647709"/>
                  <a:gd name="connsiteX39" fmla="*/ 8947671 w 9246957"/>
                  <a:gd name="connsiteY39" fmla="*/ 2842952 h 7647709"/>
                  <a:gd name="connsiteX40" fmla="*/ 8731540 w 9246957"/>
                  <a:gd name="connsiteY40" fmla="*/ 2377440 h 7647709"/>
                  <a:gd name="connsiteX41" fmla="*/ 8631788 w 9246957"/>
                  <a:gd name="connsiteY41" fmla="*/ 2244436 h 7647709"/>
                  <a:gd name="connsiteX42" fmla="*/ 8548660 w 9246957"/>
                  <a:gd name="connsiteY42" fmla="*/ 2094807 h 7647709"/>
                  <a:gd name="connsiteX43" fmla="*/ 8432282 w 9246957"/>
                  <a:gd name="connsiteY43" fmla="*/ 1961803 h 7647709"/>
                  <a:gd name="connsiteX44" fmla="*/ 8349155 w 9246957"/>
                  <a:gd name="connsiteY44" fmla="*/ 1828800 h 7647709"/>
                  <a:gd name="connsiteX45" fmla="*/ 8182900 w 9246957"/>
                  <a:gd name="connsiteY45" fmla="*/ 1629294 h 7647709"/>
                  <a:gd name="connsiteX46" fmla="*/ 8049897 w 9246957"/>
                  <a:gd name="connsiteY46" fmla="*/ 1463040 h 7647709"/>
                  <a:gd name="connsiteX47" fmla="*/ 7983395 w 9246957"/>
                  <a:gd name="connsiteY47" fmla="*/ 1396538 h 7647709"/>
                  <a:gd name="connsiteX48" fmla="*/ 7933519 w 9246957"/>
                  <a:gd name="connsiteY48" fmla="*/ 1313411 h 7647709"/>
                  <a:gd name="connsiteX49" fmla="*/ 7867017 w 9246957"/>
                  <a:gd name="connsiteY49" fmla="*/ 1246909 h 7647709"/>
                  <a:gd name="connsiteX50" fmla="*/ 7800515 w 9246957"/>
                  <a:gd name="connsiteY50" fmla="*/ 1163781 h 7647709"/>
                  <a:gd name="connsiteX51" fmla="*/ 7734013 w 9246957"/>
                  <a:gd name="connsiteY51" fmla="*/ 1113905 h 7647709"/>
                  <a:gd name="connsiteX52" fmla="*/ 7617635 w 9246957"/>
                  <a:gd name="connsiteY52" fmla="*/ 980901 h 7647709"/>
                  <a:gd name="connsiteX53" fmla="*/ 7534508 w 9246957"/>
                  <a:gd name="connsiteY53" fmla="*/ 931025 h 7647709"/>
                  <a:gd name="connsiteX54" fmla="*/ 7384879 w 9246957"/>
                  <a:gd name="connsiteY54" fmla="*/ 781396 h 7647709"/>
                  <a:gd name="connsiteX55" fmla="*/ 7235249 w 9246957"/>
                  <a:gd name="connsiteY55" fmla="*/ 648392 h 7647709"/>
                  <a:gd name="connsiteX56" fmla="*/ 7152122 w 9246957"/>
                  <a:gd name="connsiteY56" fmla="*/ 598516 h 7647709"/>
                  <a:gd name="connsiteX57" fmla="*/ 7085620 w 9246957"/>
                  <a:gd name="connsiteY57" fmla="*/ 532014 h 7647709"/>
                  <a:gd name="connsiteX58" fmla="*/ 7002493 w 9246957"/>
                  <a:gd name="connsiteY58" fmla="*/ 482138 h 7647709"/>
                  <a:gd name="connsiteX59" fmla="*/ 6686609 w 9246957"/>
                  <a:gd name="connsiteY59" fmla="*/ 282632 h 7647709"/>
                  <a:gd name="connsiteX60" fmla="*/ 6420602 w 9246957"/>
                  <a:gd name="connsiteY60" fmla="*/ 182880 h 7647709"/>
                  <a:gd name="connsiteX61" fmla="*/ 6304224 w 9246957"/>
                  <a:gd name="connsiteY61" fmla="*/ 149629 h 7647709"/>
                  <a:gd name="connsiteX62" fmla="*/ 6204471 w 9246957"/>
                  <a:gd name="connsiteY62" fmla="*/ 116378 h 7647709"/>
                  <a:gd name="connsiteX63" fmla="*/ 6121344 w 9246957"/>
                  <a:gd name="connsiteY63" fmla="*/ 83127 h 7647709"/>
                  <a:gd name="connsiteX64" fmla="*/ 5905213 w 9246957"/>
                  <a:gd name="connsiteY64" fmla="*/ 49876 h 7647709"/>
                  <a:gd name="connsiteX65" fmla="*/ 5788835 w 9246957"/>
                  <a:gd name="connsiteY65" fmla="*/ 33251 h 7647709"/>
                  <a:gd name="connsiteX66" fmla="*/ 5705708 w 9246957"/>
                  <a:gd name="connsiteY66" fmla="*/ 16625 h 7647709"/>
                  <a:gd name="connsiteX67" fmla="*/ 5423075 w 9246957"/>
                  <a:gd name="connsiteY67" fmla="*/ 0 h 7647709"/>
                  <a:gd name="connsiteX68" fmla="*/ 4425548 w 9246957"/>
                  <a:gd name="connsiteY68" fmla="*/ 16625 h 7647709"/>
                  <a:gd name="connsiteX69" fmla="*/ 4176166 w 9246957"/>
                  <a:gd name="connsiteY69" fmla="*/ 83127 h 7647709"/>
                  <a:gd name="connsiteX70" fmla="*/ 4043162 w 9246957"/>
                  <a:gd name="connsiteY70" fmla="*/ 116378 h 7647709"/>
                  <a:gd name="connsiteX71" fmla="*/ 3960035 w 9246957"/>
                  <a:gd name="connsiteY71" fmla="*/ 149629 h 7647709"/>
                  <a:gd name="connsiteX72" fmla="*/ 3594275 w 9246957"/>
                  <a:gd name="connsiteY72" fmla="*/ 166254 h 7647709"/>
                  <a:gd name="connsiteX73" fmla="*/ 3544399 w 9246957"/>
                  <a:gd name="connsiteY73" fmla="*/ 182880 h 7647709"/>
                  <a:gd name="connsiteX74" fmla="*/ 3477897 w 9246957"/>
                  <a:gd name="connsiteY74" fmla="*/ 199505 h 7647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9246957" h="7647709">
                    <a:moveTo>
                      <a:pt x="2829504" y="349134"/>
                    </a:moveTo>
                    <a:cubicBezTo>
                      <a:pt x="1691433" y="935414"/>
                      <a:pt x="2638656" y="412158"/>
                      <a:pt x="2097984" y="764771"/>
                    </a:cubicBezTo>
                    <a:cubicBezTo>
                      <a:pt x="2033497" y="806828"/>
                      <a:pt x="1958598" y="833054"/>
                      <a:pt x="1898479" y="881149"/>
                    </a:cubicBezTo>
                    <a:cubicBezTo>
                      <a:pt x="1763702" y="988971"/>
                      <a:pt x="1659704" y="1134542"/>
                      <a:pt x="1516093" y="1230283"/>
                    </a:cubicBezTo>
                    <a:cubicBezTo>
                      <a:pt x="1432966" y="1285701"/>
                      <a:pt x="1346253" y="1336086"/>
                      <a:pt x="1266711" y="1396538"/>
                    </a:cubicBezTo>
                    <a:cubicBezTo>
                      <a:pt x="1085056" y="1534596"/>
                      <a:pt x="1126937" y="1538449"/>
                      <a:pt x="967453" y="1679171"/>
                    </a:cubicBezTo>
                    <a:cubicBezTo>
                      <a:pt x="796566" y="1829954"/>
                      <a:pt x="725656" y="1818722"/>
                      <a:pt x="585068" y="2061556"/>
                    </a:cubicBezTo>
                    <a:cubicBezTo>
                      <a:pt x="538376" y="2142205"/>
                      <a:pt x="350610" y="2451690"/>
                      <a:pt x="302435" y="2576945"/>
                    </a:cubicBezTo>
                    <a:cubicBezTo>
                      <a:pt x="273469" y="2652257"/>
                      <a:pt x="261449" y="2733152"/>
                      <a:pt x="235933" y="2809701"/>
                    </a:cubicBezTo>
                    <a:cubicBezTo>
                      <a:pt x="22486" y="3450044"/>
                      <a:pt x="109271" y="3064060"/>
                      <a:pt x="19802" y="3541221"/>
                    </a:cubicBezTo>
                    <a:cubicBezTo>
                      <a:pt x="600" y="3810053"/>
                      <a:pt x="-12948" y="3878490"/>
                      <a:pt x="19802" y="4189614"/>
                    </a:cubicBezTo>
                    <a:cubicBezTo>
                      <a:pt x="32105" y="4306489"/>
                      <a:pt x="107321" y="4536159"/>
                      <a:pt x="152806" y="4638501"/>
                    </a:cubicBezTo>
                    <a:cubicBezTo>
                      <a:pt x="186038" y="4713273"/>
                      <a:pt x="233611" y="4780945"/>
                      <a:pt x="269184" y="4854632"/>
                    </a:cubicBezTo>
                    <a:cubicBezTo>
                      <a:pt x="450348" y="5229902"/>
                      <a:pt x="379489" y="5211284"/>
                      <a:pt x="684820" y="5669280"/>
                    </a:cubicBezTo>
                    <a:cubicBezTo>
                      <a:pt x="922100" y="6025200"/>
                      <a:pt x="1230565" y="6552413"/>
                      <a:pt x="1582595" y="6816436"/>
                    </a:cubicBezTo>
                    <a:cubicBezTo>
                      <a:pt x="1693431" y="6899563"/>
                      <a:pt x="1810838" y="6974585"/>
                      <a:pt x="1915104" y="7065818"/>
                    </a:cubicBezTo>
                    <a:cubicBezTo>
                      <a:pt x="1988890" y="7130381"/>
                      <a:pt x="2038049" y="7220701"/>
                      <a:pt x="2114609" y="7281949"/>
                    </a:cubicBezTo>
                    <a:cubicBezTo>
                      <a:pt x="2199325" y="7349722"/>
                      <a:pt x="2686795" y="7560192"/>
                      <a:pt x="2713126" y="7564581"/>
                    </a:cubicBezTo>
                    <a:cubicBezTo>
                      <a:pt x="3183410" y="7642962"/>
                      <a:pt x="2977696" y="7620741"/>
                      <a:pt x="3328268" y="7647709"/>
                    </a:cubicBezTo>
                    <a:cubicBezTo>
                      <a:pt x="3858235" y="7623059"/>
                      <a:pt x="4532430" y="7604398"/>
                      <a:pt x="5040689" y="7514705"/>
                    </a:cubicBezTo>
                    <a:lnTo>
                      <a:pt x="5605955" y="7414952"/>
                    </a:lnTo>
                    <a:cubicBezTo>
                      <a:pt x="5767173" y="7384244"/>
                      <a:pt x="5931110" y="7363061"/>
                      <a:pt x="6088093" y="7315200"/>
                    </a:cubicBezTo>
                    <a:cubicBezTo>
                      <a:pt x="6426348" y="7212074"/>
                      <a:pt x="6973346" y="6999424"/>
                      <a:pt x="7351628" y="6849687"/>
                    </a:cubicBezTo>
                    <a:cubicBezTo>
                      <a:pt x="7577463" y="6760294"/>
                      <a:pt x="7843902" y="6658148"/>
                      <a:pt x="8066522" y="6550429"/>
                    </a:cubicBezTo>
                    <a:cubicBezTo>
                      <a:pt x="8140177" y="6514790"/>
                      <a:pt x="8211975" y="6475280"/>
                      <a:pt x="8282653" y="6434051"/>
                    </a:cubicBezTo>
                    <a:cubicBezTo>
                      <a:pt x="8345067" y="6397643"/>
                      <a:pt x="8406956" y="6359978"/>
                      <a:pt x="8465533" y="6317672"/>
                    </a:cubicBezTo>
                    <a:cubicBezTo>
                      <a:pt x="8506953" y="6287758"/>
                      <a:pt x="8544559" y="6252782"/>
                      <a:pt x="8581911" y="6217920"/>
                    </a:cubicBezTo>
                    <a:cubicBezTo>
                      <a:pt x="8650983" y="6153453"/>
                      <a:pt x="8755650" y="6047229"/>
                      <a:pt x="8814668" y="5968538"/>
                    </a:cubicBezTo>
                    <a:cubicBezTo>
                      <a:pt x="8909340" y="5842308"/>
                      <a:pt x="8922267" y="5811030"/>
                      <a:pt x="8980922" y="5669280"/>
                    </a:cubicBezTo>
                    <a:cubicBezTo>
                      <a:pt x="9026565" y="5558976"/>
                      <a:pt x="9084973" y="5452581"/>
                      <a:pt x="9113926" y="5336771"/>
                    </a:cubicBezTo>
                    <a:cubicBezTo>
                      <a:pt x="9159928" y="5152762"/>
                      <a:pt x="9132726" y="5247121"/>
                      <a:pt x="9197053" y="5054138"/>
                    </a:cubicBezTo>
                    <a:cubicBezTo>
                      <a:pt x="9202595" y="5009803"/>
                      <a:pt x="9205914" y="4965134"/>
                      <a:pt x="9213679" y="4921134"/>
                    </a:cubicBezTo>
                    <a:cubicBezTo>
                      <a:pt x="9222558" y="4870818"/>
                      <a:pt x="9247931" y="4822588"/>
                      <a:pt x="9246929" y="4771505"/>
                    </a:cubicBezTo>
                    <a:cubicBezTo>
                      <a:pt x="9229403" y="3877700"/>
                      <a:pt x="9224681" y="4340475"/>
                      <a:pt x="9163802" y="3873731"/>
                    </a:cubicBezTo>
                    <a:cubicBezTo>
                      <a:pt x="9155885" y="3813034"/>
                      <a:pt x="9156257" y="3751385"/>
                      <a:pt x="9147177" y="3690851"/>
                    </a:cubicBezTo>
                    <a:cubicBezTo>
                      <a:pt x="9139598" y="3640323"/>
                      <a:pt x="9122805" y="3591537"/>
                      <a:pt x="9113926" y="3541221"/>
                    </a:cubicBezTo>
                    <a:cubicBezTo>
                      <a:pt x="9106161" y="3497221"/>
                      <a:pt x="9105065" y="3452217"/>
                      <a:pt x="9097300" y="3408218"/>
                    </a:cubicBezTo>
                    <a:cubicBezTo>
                      <a:pt x="9091103" y="3373104"/>
                      <a:pt x="9043375" y="3165830"/>
                      <a:pt x="9030799" y="3125585"/>
                    </a:cubicBezTo>
                    <a:cubicBezTo>
                      <a:pt x="9016676" y="3080391"/>
                      <a:pt x="8994283" y="3038006"/>
                      <a:pt x="8980922" y="2992581"/>
                    </a:cubicBezTo>
                    <a:cubicBezTo>
                      <a:pt x="8966505" y="2943564"/>
                      <a:pt x="8965416" y="2890864"/>
                      <a:pt x="8947671" y="2842952"/>
                    </a:cubicBezTo>
                    <a:cubicBezTo>
                      <a:pt x="8935890" y="2811143"/>
                      <a:pt x="8780399" y="2457391"/>
                      <a:pt x="8731540" y="2377440"/>
                    </a:cubicBezTo>
                    <a:cubicBezTo>
                      <a:pt x="8702642" y="2330153"/>
                      <a:pt x="8661894" y="2290963"/>
                      <a:pt x="8631788" y="2244436"/>
                    </a:cubicBezTo>
                    <a:cubicBezTo>
                      <a:pt x="8600792" y="2196533"/>
                      <a:pt x="8581564" y="2141420"/>
                      <a:pt x="8548660" y="2094807"/>
                    </a:cubicBezTo>
                    <a:cubicBezTo>
                      <a:pt x="8514687" y="2046679"/>
                      <a:pt x="8467628" y="2008931"/>
                      <a:pt x="8432282" y="1961803"/>
                    </a:cubicBezTo>
                    <a:cubicBezTo>
                      <a:pt x="8400913" y="1919978"/>
                      <a:pt x="8380524" y="1870625"/>
                      <a:pt x="8349155" y="1828800"/>
                    </a:cubicBezTo>
                    <a:cubicBezTo>
                      <a:pt x="8297215" y="1759547"/>
                      <a:pt x="8237931" y="1696117"/>
                      <a:pt x="8182900" y="1629294"/>
                    </a:cubicBezTo>
                    <a:cubicBezTo>
                      <a:pt x="8182893" y="1629285"/>
                      <a:pt x="8049905" y="1463048"/>
                      <a:pt x="8049897" y="1463040"/>
                    </a:cubicBezTo>
                    <a:cubicBezTo>
                      <a:pt x="8027730" y="1440873"/>
                      <a:pt x="8002642" y="1421284"/>
                      <a:pt x="7983395" y="1396538"/>
                    </a:cubicBezTo>
                    <a:cubicBezTo>
                      <a:pt x="7963556" y="1371031"/>
                      <a:pt x="7953358" y="1338918"/>
                      <a:pt x="7933519" y="1313411"/>
                    </a:cubicBezTo>
                    <a:cubicBezTo>
                      <a:pt x="7914272" y="1288665"/>
                      <a:pt x="7887844" y="1270340"/>
                      <a:pt x="7867017" y="1246909"/>
                    </a:cubicBezTo>
                    <a:cubicBezTo>
                      <a:pt x="7843442" y="1220387"/>
                      <a:pt x="7825607" y="1188873"/>
                      <a:pt x="7800515" y="1163781"/>
                    </a:cubicBezTo>
                    <a:cubicBezTo>
                      <a:pt x="7780922" y="1144188"/>
                      <a:pt x="7753606" y="1133498"/>
                      <a:pt x="7734013" y="1113905"/>
                    </a:cubicBezTo>
                    <a:cubicBezTo>
                      <a:pt x="7638393" y="1018285"/>
                      <a:pt x="7734203" y="1071565"/>
                      <a:pt x="7617635" y="980901"/>
                    </a:cubicBezTo>
                    <a:cubicBezTo>
                      <a:pt x="7592128" y="961062"/>
                      <a:pt x="7562217" y="947650"/>
                      <a:pt x="7534508" y="931025"/>
                    </a:cubicBezTo>
                    <a:cubicBezTo>
                      <a:pt x="7418556" y="786086"/>
                      <a:pt x="7522998" y="904169"/>
                      <a:pt x="7384879" y="781396"/>
                    </a:cubicBezTo>
                    <a:cubicBezTo>
                      <a:pt x="7289736" y="696824"/>
                      <a:pt x="7346874" y="726529"/>
                      <a:pt x="7235249" y="648392"/>
                    </a:cubicBezTo>
                    <a:cubicBezTo>
                      <a:pt x="7208776" y="629861"/>
                      <a:pt x="7177629" y="618355"/>
                      <a:pt x="7152122" y="598516"/>
                    </a:cubicBezTo>
                    <a:cubicBezTo>
                      <a:pt x="7127376" y="579269"/>
                      <a:pt x="7110366" y="551261"/>
                      <a:pt x="7085620" y="532014"/>
                    </a:cubicBezTo>
                    <a:cubicBezTo>
                      <a:pt x="7060113" y="512175"/>
                      <a:pt x="7029623" y="499693"/>
                      <a:pt x="7002493" y="482138"/>
                    </a:cubicBezTo>
                    <a:cubicBezTo>
                      <a:pt x="6895660" y="413011"/>
                      <a:pt x="6799795" y="339225"/>
                      <a:pt x="6686609" y="282632"/>
                    </a:cubicBezTo>
                    <a:cubicBezTo>
                      <a:pt x="6601568" y="240112"/>
                      <a:pt x="6511038" y="211141"/>
                      <a:pt x="6420602" y="182880"/>
                    </a:cubicBezTo>
                    <a:cubicBezTo>
                      <a:pt x="6382094" y="170846"/>
                      <a:pt x="6342785" y="161494"/>
                      <a:pt x="6304224" y="149629"/>
                    </a:cubicBezTo>
                    <a:cubicBezTo>
                      <a:pt x="6270724" y="139321"/>
                      <a:pt x="6237410" y="128356"/>
                      <a:pt x="6204471" y="116378"/>
                    </a:cubicBezTo>
                    <a:cubicBezTo>
                      <a:pt x="6176424" y="106179"/>
                      <a:pt x="6149929" y="91703"/>
                      <a:pt x="6121344" y="83127"/>
                    </a:cubicBezTo>
                    <a:cubicBezTo>
                      <a:pt x="6065470" y="66365"/>
                      <a:pt x="5953892" y="56366"/>
                      <a:pt x="5905213" y="49876"/>
                    </a:cubicBezTo>
                    <a:cubicBezTo>
                      <a:pt x="5866370" y="44697"/>
                      <a:pt x="5827488" y="39693"/>
                      <a:pt x="5788835" y="33251"/>
                    </a:cubicBezTo>
                    <a:cubicBezTo>
                      <a:pt x="5760962" y="28605"/>
                      <a:pt x="5733850" y="19183"/>
                      <a:pt x="5705708" y="16625"/>
                    </a:cubicBezTo>
                    <a:cubicBezTo>
                      <a:pt x="5611722" y="8081"/>
                      <a:pt x="5517286" y="5542"/>
                      <a:pt x="5423075" y="0"/>
                    </a:cubicBezTo>
                    <a:cubicBezTo>
                      <a:pt x="5090566" y="5542"/>
                      <a:pt x="4757789" y="2180"/>
                      <a:pt x="4425548" y="16625"/>
                    </a:cubicBezTo>
                    <a:cubicBezTo>
                      <a:pt x="4334886" y="20567"/>
                      <a:pt x="4260467" y="59041"/>
                      <a:pt x="4176166" y="83127"/>
                    </a:cubicBezTo>
                    <a:cubicBezTo>
                      <a:pt x="4132225" y="95682"/>
                      <a:pt x="4085593" y="99406"/>
                      <a:pt x="4043162" y="116378"/>
                    </a:cubicBezTo>
                    <a:cubicBezTo>
                      <a:pt x="4015453" y="127462"/>
                      <a:pt x="3989696" y="146333"/>
                      <a:pt x="3960035" y="149629"/>
                    </a:cubicBezTo>
                    <a:cubicBezTo>
                      <a:pt x="3838736" y="163107"/>
                      <a:pt x="3716195" y="160712"/>
                      <a:pt x="3594275" y="166254"/>
                    </a:cubicBezTo>
                    <a:cubicBezTo>
                      <a:pt x="3577650" y="171796"/>
                      <a:pt x="3561249" y="178066"/>
                      <a:pt x="3544399" y="182880"/>
                    </a:cubicBezTo>
                    <a:cubicBezTo>
                      <a:pt x="3522429" y="189157"/>
                      <a:pt x="3477897" y="199505"/>
                      <a:pt x="3477897" y="19950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0" name="文字方塊 39"/>
            <p:cNvSpPr txBox="1"/>
            <p:nvPr/>
          </p:nvSpPr>
          <p:spPr>
            <a:xfrm rot="352316">
              <a:off x="734055" y="202871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Section 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2334379" y="2487388"/>
            <a:ext cx="1224136" cy="1224136"/>
            <a:chOff x="2190363" y="1988840"/>
            <a:chExt cx="1224136" cy="1224136"/>
          </a:xfrm>
        </p:grpSpPr>
        <p:sp>
          <p:nvSpPr>
            <p:cNvPr id="6" name="摺角紙張 5"/>
            <p:cNvSpPr/>
            <p:nvPr/>
          </p:nvSpPr>
          <p:spPr>
            <a:xfrm rot="176189">
              <a:off x="2190363" y="1988840"/>
              <a:ext cx="1224136" cy="1224136"/>
            </a:xfrm>
            <a:prstGeom prst="foldedCorner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4" name="群組 33"/>
            <p:cNvGrpSpPr/>
            <p:nvPr/>
          </p:nvGrpSpPr>
          <p:grpSpPr>
            <a:xfrm rot="173213">
              <a:off x="2465860" y="2505824"/>
              <a:ext cx="540000" cy="540000"/>
              <a:chOff x="358184" y="-1877997"/>
              <a:chExt cx="540000" cy="540000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461312" y="-1854218"/>
                <a:ext cx="37382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600" dirty="0" smtClean="0">
                    <a:solidFill>
                      <a:schemeClr val="bg1"/>
                    </a:solidFill>
                    <a:latin typeface="Bradley Hand ITC" pitchFamily="66" charset="0"/>
                  </a:rPr>
                  <a:t>2</a:t>
                </a:r>
                <a:endParaRPr lang="zh-TW" altLang="en-US" sz="2600" dirty="0">
                  <a:solidFill>
                    <a:schemeClr val="bg1"/>
                  </a:solidFill>
                  <a:latin typeface="Bradley Hand ITC" pitchFamily="66" charset="0"/>
                </a:endParaRPr>
              </a:p>
            </p:txBody>
          </p:sp>
          <p:sp>
            <p:nvSpPr>
              <p:cNvPr id="22" name="手繪多邊形 21"/>
              <p:cNvSpPr/>
              <p:nvPr/>
            </p:nvSpPr>
            <p:spPr>
              <a:xfrm>
                <a:off x="358184" y="-1877997"/>
                <a:ext cx="540000" cy="540000"/>
              </a:xfrm>
              <a:custGeom>
                <a:avLst/>
                <a:gdLst>
                  <a:gd name="connsiteX0" fmla="*/ 2776450 w 6118621"/>
                  <a:gd name="connsiteY0" fmla="*/ 432332 h 5985233"/>
                  <a:gd name="connsiteX1" fmla="*/ 2227810 w 6118621"/>
                  <a:gd name="connsiteY1" fmla="*/ 432332 h 5985233"/>
                  <a:gd name="connsiteX2" fmla="*/ 2044930 w 6118621"/>
                  <a:gd name="connsiteY2" fmla="*/ 498833 h 5985233"/>
                  <a:gd name="connsiteX3" fmla="*/ 1662545 w 6118621"/>
                  <a:gd name="connsiteY3" fmla="*/ 581961 h 5985233"/>
                  <a:gd name="connsiteX4" fmla="*/ 1496290 w 6118621"/>
                  <a:gd name="connsiteY4" fmla="*/ 665088 h 5985233"/>
                  <a:gd name="connsiteX5" fmla="*/ 1330036 w 6118621"/>
                  <a:gd name="connsiteY5" fmla="*/ 714964 h 5985233"/>
                  <a:gd name="connsiteX6" fmla="*/ 847898 w 6118621"/>
                  <a:gd name="connsiteY6" fmla="*/ 1030848 h 5985233"/>
                  <a:gd name="connsiteX7" fmla="*/ 648392 w 6118621"/>
                  <a:gd name="connsiteY7" fmla="*/ 1197103 h 5985233"/>
                  <a:gd name="connsiteX8" fmla="*/ 482138 w 6118621"/>
                  <a:gd name="connsiteY8" fmla="*/ 1396608 h 5985233"/>
                  <a:gd name="connsiteX9" fmla="*/ 415636 w 6118621"/>
                  <a:gd name="connsiteY9" fmla="*/ 1479735 h 5985233"/>
                  <a:gd name="connsiteX10" fmla="*/ 349134 w 6118621"/>
                  <a:gd name="connsiteY10" fmla="*/ 1579488 h 5985233"/>
                  <a:gd name="connsiteX11" fmla="*/ 315883 w 6118621"/>
                  <a:gd name="connsiteY11" fmla="*/ 1695866 h 5985233"/>
                  <a:gd name="connsiteX12" fmla="*/ 282632 w 6118621"/>
                  <a:gd name="connsiteY12" fmla="*/ 1795619 h 5985233"/>
                  <a:gd name="connsiteX13" fmla="*/ 249381 w 6118621"/>
                  <a:gd name="connsiteY13" fmla="*/ 1945248 h 5985233"/>
                  <a:gd name="connsiteX14" fmla="*/ 216130 w 6118621"/>
                  <a:gd name="connsiteY14" fmla="*/ 2078252 h 5985233"/>
                  <a:gd name="connsiteX15" fmla="*/ 149629 w 6118621"/>
                  <a:gd name="connsiteY15" fmla="*/ 2377510 h 5985233"/>
                  <a:gd name="connsiteX16" fmla="*/ 83127 w 6118621"/>
                  <a:gd name="connsiteY16" fmla="*/ 2543764 h 5985233"/>
                  <a:gd name="connsiteX17" fmla="*/ 33250 w 6118621"/>
                  <a:gd name="connsiteY17" fmla="*/ 2809772 h 5985233"/>
                  <a:gd name="connsiteX18" fmla="*/ 0 w 6118621"/>
                  <a:gd name="connsiteY18" fmla="*/ 3125655 h 5985233"/>
                  <a:gd name="connsiteX19" fmla="*/ 16625 w 6118621"/>
                  <a:gd name="connsiteY19" fmla="*/ 3557917 h 5985233"/>
                  <a:gd name="connsiteX20" fmla="*/ 49876 w 6118621"/>
                  <a:gd name="connsiteY20" fmla="*/ 3757423 h 5985233"/>
                  <a:gd name="connsiteX21" fmla="*/ 83127 w 6118621"/>
                  <a:gd name="connsiteY21" fmla="*/ 3823924 h 5985233"/>
                  <a:gd name="connsiteX22" fmla="*/ 116378 w 6118621"/>
                  <a:gd name="connsiteY22" fmla="*/ 3907052 h 5985233"/>
                  <a:gd name="connsiteX23" fmla="*/ 166254 w 6118621"/>
                  <a:gd name="connsiteY23" fmla="*/ 3990179 h 5985233"/>
                  <a:gd name="connsiteX24" fmla="*/ 199505 w 6118621"/>
                  <a:gd name="connsiteY24" fmla="*/ 4073306 h 5985233"/>
                  <a:gd name="connsiteX25" fmla="*/ 249381 w 6118621"/>
                  <a:gd name="connsiteY25" fmla="*/ 4173059 h 5985233"/>
                  <a:gd name="connsiteX26" fmla="*/ 266007 w 6118621"/>
                  <a:gd name="connsiteY26" fmla="*/ 4239561 h 5985233"/>
                  <a:gd name="connsiteX27" fmla="*/ 365760 w 6118621"/>
                  <a:gd name="connsiteY27" fmla="*/ 4439066 h 5985233"/>
                  <a:gd name="connsiteX28" fmla="*/ 415636 w 6118621"/>
                  <a:gd name="connsiteY28" fmla="*/ 4538819 h 5985233"/>
                  <a:gd name="connsiteX29" fmla="*/ 498763 w 6118621"/>
                  <a:gd name="connsiteY29" fmla="*/ 4638572 h 5985233"/>
                  <a:gd name="connsiteX30" fmla="*/ 748145 w 6118621"/>
                  <a:gd name="connsiteY30" fmla="*/ 5020957 h 5985233"/>
                  <a:gd name="connsiteX31" fmla="*/ 1047403 w 6118621"/>
                  <a:gd name="connsiteY31" fmla="*/ 5353466 h 5985233"/>
                  <a:gd name="connsiteX32" fmla="*/ 1147156 w 6118621"/>
                  <a:gd name="connsiteY32" fmla="*/ 5436593 h 5985233"/>
                  <a:gd name="connsiteX33" fmla="*/ 1413163 w 6118621"/>
                  <a:gd name="connsiteY33" fmla="*/ 5586223 h 5985233"/>
                  <a:gd name="connsiteX34" fmla="*/ 1662545 w 6118621"/>
                  <a:gd name="connsiteY34" fmla="*/ 5702601 h 5985233"/>
                  <a:gd name="connsiteX35" fmla="*/ 1978429 w 6118621"/>
                  <a:gd name="connsiteY35" fmla="*/ 5785728 h 5985233"/>
                  <a:gd name="connsiteX36" fmla="*/ 2161309 w 6118621"/>
                  <a:gd name="connsiteY36" fmla="*/ 5852230 h 5985233"/>
                  <a:gd name="connsiteX37" fmla="*/ 2576945 w 6118621"/>
                  <a:gd name="connsiteY37" fmla="*/ 5935357 h 5985233"/>
                  <a:gd name="connsiteX38" fmla="*/ 2975956 w 6118621"/>
                  <a:gd name="connsiteY38" fmla="*/ 5968608 h 5985233"/>
                  <a:gd name="connsiteX39" fmla="*/ 3175461 w 6118621"/>
                  <a:gd name="connsiteY39" fmla="*/ 5985233 h 5985233"/>
                  <a:gd name="connsiteX40" fmla="*/ 3990109 w 6118621"/>
                  <a:gd name="connsiteY40" fmla="*/ 5951983 h 5985233"/>
                  <a:gd name="connsiteX41" fmla="*/ 4488872 w 6118621"/>
                  <a:gd name="connsiteY41" fmla="*/ 5868855 h 5985233"/>
                  <a:gd name="connsiteX42" fmla="*/ 4621876 w 6118621"/>
                  <a:gd name="connsiteY42" fmla="*/ 5818979 h 5985233"/>
                  <a:gd name="connsiteX43" fmla="*/ 4887883 w 6118621"/>
                  <a:gd name="connsiteY43" fmla="*/ 5685975 h 5985233"/>
                  <a:gd name="connsiteX44" fmla="*/ 5020887 w 6118621"/>
                  <a:gd name="connsiteY44" fmla="*/ 5586223 h 5985233"/>
                  <a:gd name="connsiteX45" fmla="*/ 5220392 w 6118621"/>
                  <a:gd name="connsiteY45" fmla="*/ 5453219 h 5985233"/>
                  <a:gd name="connsiteX46" fmla="*/ 5303520 w 6118621"/>
                  <a:gd name="connsiteY46" fmla="*/ 5370092 h 5985233"/>
                  <a:gd name="connsiteX47" fmla="*/ 5370021 w 6118621"/>
                  <a:gd name="connsiteY47" fmla="*/ 5286964 h 5985233"/>
                  <a:gd name="connsiteX48" fmla="*/ 5453149 w 6118621"/>
                  <a:gd name="connsiteY48" fmla="*/ 5237088 h 5985233"/>
                  <a:gd name="connsiteX49" fmla="*/ 5602778 w 6118621"/>
                  <a:gd name="connsiteY49" fmla="*/ 5020957 h 5985233"/>
                  <a:gd name="connsiteX50" fmla="*/ 5752407 w 6118621"/>
                  <a:gd name="connsiteY50" fmla="*/ 4821452 h 5985233"/>
                  <a:gd name="connsiteX51" fmla="*/ 5802283 w 6118621"/>
                  <a:gd name="connsiteY51" fmla="*/ 4754950 h 5985233"/>
                  <a:gd name="connsiteX52" fmla="*/ 5852160 w 6118621"/>
                  <a:gd name="connsiteY52" fmla="*/ 4638572 h 5985233"/>
                  <a:gd name="connsiteX53" fmla="*/ 5935287 w 6118621"/>
                  <a:gd name="connsiteY53" fmla="*/ 4422441 h 5985233"/>
                  <a:gd name="connsiteX54" fmla="*/ 5968538 w 6118621"/>
                  <a:gd name="connsiteY54" fmla="*/ 4322688 h 5985233"/>
                  <a:gd name="connsiteX55" fmla="*/ 6035040 w 6118621"/>
                  <a:gd name="connsiteY55" fmla="*/ 4073306 h 5985233"/>
                  <a:gd name="connsiteX56" fmla="*/ 6084916 w 6118621"/>
                  <a:gd name="connsiteY56" fmla="*/ 3840550 h 5985233"/>
                  <a:gd name="connsiteX57" fmla="*/ 6118167 w 6118621"/>
                  <a:gd name="connsiteY57" fmla="*/ 3607793 h 5985233"/>
                  <a:gd name="connsiteX58" fmla="*/ 6051665 w 6118621"/>
                  <a:gd name="connsiteY58" fmla="*/ 2726644 h 5985233"/>
                  <a:gd name="connsiteX59" fmla="*/ 6001789 w 6118621"/>
                  <a:gd name="connsiteY59" fmla="*/ 2477263 h 5985233"/>
                  <a:gd name="connsiteX60" fmla="*/ 5968538 w 6118621"/>
                  <a:gd name="connsiteY60" fmla="*/ 2344259 h 5985233"/>
                  <a:gd name="connsiteX61" fmla="*/ 5951912 w 6118621"/>
                  <a:gd name="connsiteY61" fmla="*/ 2227881 h 5985233"/>
                  <a:gd name="connsiteX62" fmla="*/ 5885410 w 6118621"/>
                  <a:gd name="connsiteY62" fmla="*/ 2011750 h 5985233"/>
                  <a:gd name="connsiteX63" fmla="*/ 5852160 w 6118621"/>
                  <a:gd name="connsiteY63" fmla="*/ 1878746 h 5985233"/>
                  <a:gd name="connsiteX64" fmla="*/ 5818909 w 6118621"/>
                  <a:gd name="connsiteY64" fmla="*/ 1778993 h 5985233"/>
                  <a:gd name="connsiteX65" fmla="*/ 5719156 w 6118621"/>
                  <a:gd name="connsiteY65" fmla="*/ 1546237 h 5985233"/>
                  <a:gd name="connsiteX66" fmla="*/ 5685905 w 6118621"/>
                  <a:gd name="connsiteY66" fmla="*/ 1429859 h 5985233"/>
                  <a:gd name="connsiteX67" fmla="*/ 5652654 w 6118621"/>
                  <a:gd name="connsiteY67" fmla="*/ 1296855 h 5985233"/>
                  <a:gd name="connsiteX68" fmla="*/ 5552901 w 6118621"/>
                  <a:gd name="connsiteY68" fmla="*/ 1064099 h 5985233"/>
                  <a:gd name="connsiteX69" fmla="*/ 5403272 w 6118621"/>
                  <a:gd name="connsiteY69" fmla="*/ 798092 h 5985233"/>
                  <a:gd name="connsiteX70" fmla="*/ 5336770 w 6118621"/>
                  <a:gd name="connsiteY70" fmla="*/ 681713 h 5985233"/>
                  <a:gd name="connsiteX71" fmla="*/ 5286894 w 6118621"/>
                  <a:gd name="connsiteY71" fmla="*/ 598586 h 5985233"/>
                  <a:gd name="connsiteX72" fmla="*/ 5070763 w 6118621"/>
                  <a:gd name="connsiteY72" fmla="*/ 432332 h 5985233"/>
                  <a:gd name="connsiteX73" fmla="*/ 5020887 w 6118621"/>
                  <a:gd name="connsiteY73" fmla="*/ 365830 h 5985233"/>
                  <a:gd name="connsiteX74" fmla="*/ 4854632 w 6118621"/>
                  <a:gd name="connsiteY74" fmla="*/ 282703 h 5985233"/>
                  <a:gd name="connsiteX75" fmla="*/ 4605250 w 6118621"/>
                  <a:gd name="connsiteY75" fmla="*/ 133073 h 5985233"/>
                  <a:gd name="connsiteX76" fmla="*/ 4555374 w 6118621"/>
                  <a:gd name="connsiteY76" fmla="*/ 99823 h 5985233"/>
                  <a:gd name="connsiteX77" fmla="*/ 4455621 w 6118621"/>
                  <a:gd name="connsiteY77" fmla="*/ 83197 h 5985233"/>
                  <a:gd name="connsiteX78" fmla="*/ 4355869 w 6118621"/>
                  <a:gd name="connsiteY78" fmla="*/ 49946 h 5985233"/>
                  <a:gd name="connsiteX79" fmla="*/ 4156363 w 6118621"/>
                  <a:gd name="connsiteY79" fmla="*/ 33321 h 5985233"/>
                  <a:gd name="connsiteX80" fmla="*/ 4056610 w 6118621"/>
                  <a:gd name="connsiteY80" fmla="*/ 16695 h 5985233"/>
                  <a:gd name="connsiteX81" fmla="*/ 3208712 w 6118621"/>
                  <a:gd name="connsiteY81" fmla="*/ 70 h 598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6118621" h="5985233">
                    <a:moveTo>
                      <a:pt x="2776450" y="432332"/>
                    </a:moveTo>
                    <a:cubicBezTo>
                      <a:pt x="2566390" y="390319"/>
                      <a:pt x="2582425" y="386869"/>
                      <a:pt x="2227810" y="432332"/>
                    </a:cubicBezTo>
                    <a:cubicBezTo>
                      <a:pt x="2163471" y="440581"/>
                      <a:pt x="2106985" y="479947"/>
                      <a:pt x="2044930" y="498833"/>
                    </a:cubicBezTo>
                    <a:cubicBezTo>
                      <a:pt x="1900460" y="542802"/>
                      <a:pt x="1808792" y="555371"/>
                      <a:pt x="1662545" y="581961"/>
                    </a:cubicBezTo>
                    <a:cubicBezTo>
                      <a:pt x="1607127" y="609670"/>
                      <a:pt x="1553818" y="642077"/>
                      <a:pt x="1496290" y="665088"/>
                    </a:cubicBezTo>
                    <a:cubicBezTo>
                      <a:pt x="1442570" y="686576"/>
                      <a:pt x="1382633" y="690857"/>
                      <a:pt x="1330036" y="714964"/>
                    </a:cubicBezTo>
                    <a:cubicBezTo>
                      <a:pt x="1179274" y="784063"/>
                      <a:pt x="971503" y="927844"/>
                      <a:pt x="847898" y="1030848"/>
                    </a:cubicBezTo>
                    <a:cubicBezTo>
                      <a:pt x="781396" y="1086266"/>
                      <a:pt x="703810" y="1130601"/>
                      <a:pt x="648392" y="1197103"/>
                    </a:cubicBezTo>
                    <a:lnTo>
                      <a:pt x="482138" y="1396608"/>
                    </a:lnTo>
                    <a:cubicBezTo>
                      <a:pt x="459580" y="1424000"/>
                      <a:pt x="435319" y="1450210"/>
                      <a:pt x="415636" y="1479735"/>
                    </a:cubicBezTo>
                    <a:lnTo>
                      <a:pt x="349134" y="1579488"/>
                    </a:lnTo>
                    <a:cubicBezTo>
                      <a:pt x="338050" y="1618281"/>
                      <a:pt x="327748" y="1657305"/>
                      <a:pt x="315883" y="1695866"/>
                    </a:cubicBezTo>
                    <a:cubicBezTo>
                      <a:pt x="305575" y="1729366"/>
                      <a:pt x="291663" y="1761753"/>
                      <a:pt x="282632" y="1795619"/>
                    </a:cubicBezTo>
                    <a:cubicBezTo>
                      <a:pt x="269467" y="1844987"/>
                      <a:pt x="261083" y="1895513"/>
                      <a:pt x="249381" y="1945248"/>
                    </a:cubicBezTo>
                    <a:cubicBezTo>
                      <a:pt x="238914" y="1989732"/>
                      <a:pt x="226043" y="2033641"/>
                      <a:pt x="216130" y="2078252"/>
                    </a:cubicBezTo>
                    <a:cubicBezTo>
                      <a:pt x="198559" y="2157320"/>
                      <a:pt x="176661" y="2296413"/>
                      <a:pt x="149629" y="2377510"/>
                    </a:cubicBezTo>
                    <a:cubicBezTo>
                      <a:pt x="130754" y="2434134"/>
                      <a:pt x="102002" y="2487140"/>
                      <a:pt x="83127" y="2543764"/>
                    </a:cubicBezTo>
                    <a:cubicBezTo>
                      <a:pt x="50189" y="2642577"/>
                      <a:pt x="44644" y="2707228"/>
                      <a:pt x="33250" y="2809772"/>
                    </a:cubicBezTo>
                    <a:cubicBezTo>
                      <a:pt x="21558" y="2915000"/>
                      <a:pt x="0" y="3125655"/>
                      <a:pt x="0" y="3125655"/>
                    </a:cubicBezTo>
                    <a:cubicBezTo>
                      <a:pt x="5542" y="3269742"/>
                      <a:pt x="5277" y="3414170"/>
                      <a:pt x="16625" y="3557917"/>
                    </a:cubicBezTo>
                    <a:cubicBezTo>
                      <a:pt x="21931" y="3625127"/>
                      <a:pt x="19725" y="3697122"/>
                      <a:pt x="49876" y="3757423"/>
                    </a:cubicBezTo>
                    <a:cubicBezTo>
                      <a:pt x="60960" y="3779590"/>
                      <a:pt x="73061" y="3801277"/>
                      <a:pt x="83127" y="3823924"/>
                    </a:cubicBezTo>
                    <a:cubicBezTo>
                      <a:pt x="95248" y="3851196"/>
                      <a:pt x="103031" y="3880359"/>
                      <a:pt x="116378" y="3907052"/>
                    </a:cubicBezTo>
                    <a:cubicBezTo>
                      <a:pt x="130829" y="3935954"/>
                      <a:pt x="151803" y="3961277"/>
                      <a:pt x="166254" y="3990179"/>
                    </a:cubicBezTo>
                    <a:cubicBezTo>
                      <a:pt x="179600" y="4016872"/>
                      <a:pt x="187156" y="4046137"/>
                      <a:pt x="199505" y="4073306"/>
                    </a:cubicBezTo>
                    <a:cubicBezTo>
                      <a:pt x="214888" y="4107150"/>
                      <a:pt x="235574" y="4138542"/>
                      <a:pt x="249381" y="4173059"/>
                    </a:cubicBezTo>
                    <a:cubicBezTo>
                      <a:pt x="257867" y="4194274"/>
                      <a:pt x="256848" y="4218627"/>
                      <a:pt x="266007" y="4239561"/>
                    </a:cubicBezTo>
                    <a:cubicBezTo>
                      <a:pt x="295809" y="4307678"/>
                      <a:pt x="332509" y="4372564"/>
                      <a:pt x="365760" y="4439066"/>
                    </a:cubicBezTo>
                    <a:cubicBezTo>
                      <a:pt x="382385" y="4472317"/>
                      <a:pt x="391837" y="4510260"/>
                      <a:pt x="415636" y="4538819"/>
                    </a:cubicBezTo>
                    <a:cubicBezTo>
                      <a:pt x="443345" y="4572070"/>
                      <a:pt x="474754" y="4602558"/>
                      <a:pt x="498763" y="4638572"/>
                    </a:cubicBezTo>
                    <a:cubicBezTo>
                      <a:pt x="661147" y="4882149"/>
                      <a:pt x="493659" y="4724056"/>
                      <a:pt x="748145" y="5020957"/>
                    </a:cubicBezTo>
                    <a:cubicBezTo>
                      <a:pt x="853655" y="5144052"/>
                      <a:pt x="932731" y="5248350"/>
                      <a:pt x="1047403" y="5353466"/>
                    </a:cubicBezTo>
                    <a:cubicBezTo>
                      <a:pt x="1079309" y="5382713"/>
                      <a:pt x="1110640" y="5413355"/>
                      <a:pt x="1147156" y="5436593"/>
                    </a:cubicBezTo>
                    <a:cubicBezTo>
                      <a:pt x="1232985" y="5491212"/>
                      <a:pt x="1322169" y="5540727"/>
                      <a:pt x="1413163" y="5586223"/>
                    </a:cubicBezTo>
                    <a:cubicBezTo>
                      <a:pt x="1486094" y="5622688"/>
                      <a:pt x="1583900" y="5674844"/>
                      <a:pt x="1662545" y="5702601"/>
                    </a:cubicBezTo>
                    <a:cubicBezTo>
                      <a:pt x="2005430" y="5823619"/>
                      <a:pt x="1659559" y="5690067"/>
                      <a:pt x="1978429" y="5785728"/>
                    </a:cubicBezTo>
                    <a:cubicBezTo>
                      <a:pt x="2040559" y="5804367"/>
                      <a:pt x="2099038" y="5834068"/>
                      <a:pt x="2161309" y="5852230"/>
                    </a:cubicBezTo>
                    <a:cubicBezTo>
                      <a:pt x="2256145" y="5879890"/>
                      <a:pt x="2475012" y="5924031"/>
                      <a:pt x="2576945" y="5935357"/>
                    </a:cubicBezTo>
                    <a:cubicBezTo>
                      <a:pt x="2709593" y="5950096"/>
                      <a:pt x="2842952" y="5957524"/>
                      <a:pt x="2975956" y="5968608"/>
                    </a:cubicBezTo>
                    <a:lnTo>
                      <a:pt x="3175461" y="5985233"/>
                    </a:lnTo>
                    <a:lnTo>
                      <a:pt x="3990109" y="5951983"/>
                    </a:lnTo>
                    <a:cubicBezTo>
                      <a:pt x="4135457" y="5944716"/>
                      <a:pt x="4367444" y="5914390"/>
                      <a:pt x="4488872" y="5868855"/>
                    </a:cubicBezTo>
                    <a:cubicBezTo>
                      <a:pt x="4533207" y="5852230"/>
                      <a:pt x="4578093" y="5837007"/>
                      <a:pt x="4621876" y="5818979"/>
                    </a:cubicBezTo>
                    <a:cubicBezTo>
                      <a:pt x="4713171" y="5781387"/>
                      <a:pt x="4805291" y="5741036"/>
                      <a:pt x="4887883" y="5685975"/>
                    </a:cubicBezTo>
                    <a:cubicBezTo>
                      <a:pt x="4933994" y="5655235"/>
                      <a:pt x="4975487" y="5618003"/>
                      <a:pt x="5020887" y="5586223"/>
                    </a:cubicBezTo>
                    <a:cubicBezTo>
                      <a:pt x="5086364" y="5540389"/>
                      <a:pt x="5163876" y="5509734"/>
                      <a:pt x="5220392" y="5453219"/>
                    </a:cubicBezTo>
                    <a:cubicBezTo>
                      <a:pt x="5248101" y="5425510"/>
                      <a:pt x="5277306" y="5399219"/>
                      <a:pt x="5303520" y="5370092"/>
                    </a:cubicBezTo>
                    <a:cubicBezTo>
                      <a:pt x="5327258" y="5343716"/>
                      <a:pt x="5343499" y="5310539"/>
                      <a:pt x="5370021" y="5286964"/>
                    </a:cubicBezTo>
                    <a:cubicBezTo>
                      <a:pt x="5394173" y="5265496"/>
                      <a:pt x="5425440" y="5253713"/>
                      <a:pt x="5453149" y="5237088"/>
                    </a:cubicBezTo>
                    <a:cubicBezTo>
                      <a:pt x="5503025" y="5165044"/>
                      <a:pt x="5540819" y="5082916"/>
                      <a:pt x="5602778" y="5020957"/>
                    </a:cubicBezTo>
                    <a:cubicBezTo>
                      <a:pt x="5718209" y="4905526"/>
                      <a:pt x="5632718" y="5000986"/>
                      <a:pt x="5752407" y="4821452"/>
                    </a:cubicBezTo>
                    <a:cubicBezTo>
                      <a:pt x="5767777" y="4798397"/>
                      <a:pt x="5789014" y="4779276"/>
                      <a:pt x="5802283" y="4754950"/>
                    </a:cubicBezTo>
                    <a:cubicBezTo>
                      <a:pt x="5822493" y="4717898"/>
                      <a:pt x="5834474" y="4676893"/>
                      <a:pt x="5852160" y="4638572"/>
                    </a:cubicBezTo>
                    <a:cubicBezTo>
                      <a:pt x="5939768" y="4448755"/>
                      <a:pt x="5870455" y="4633145"/>
                      <a:pt x="5935287" y="4422441"/>
                    </a:cubicBezTo>
                    <a:cubicBezTo>
                      <a:pt x="5945595" y="4388941"/>
                      <a:pt x="5958230" y="4356188"/>
                      <a:pt x="5968538" y="4322688"/>
                    </a:cubicBezTo>
                    <a:cubicBezTo>
                      <a:pt x="5986089" y="4265647"/>
                      <a:pt x="6024008" y="4128467"/>
                      <a:pt x="6035040" y="4073306"/>
                    </a:cubicBezTo>
                    <a:cubicBezTo>
                      <a:pt x="6087145" y="3812776"/>
                      <a:pt x="6010244" y="4101900"/>
                      <a:pt x="6084916" y="3840550"/>
                    </a:cubicBezTo>
                    <a:cubicBezTo>
                      <a:pt x="6096000" y="3762964"/>
                      <a:pt x="6122397" y="3686052"/>
                      <a:pt x="6118167" y="3607793"/>
                    </a:cubicBezTo>
                    <a:cubicBezTo>
                      <a:pt x="6117318" y="3592087"/>
                      <a:pt x="6094187" y="2896731"/>
                      <a:pt x="6051665" y="2726644"/>
                    </a:cubicBezTo>
                    <a:cubicBezTo>
                      <a:pt x="5955061" y="2340230"/>
                      <a:pt x="6071052" y="2823580"/>
                      <a:pt x="6001789" y="2477263"/>
                    </a:cubicBezTo>
                    <a:cubicBezTo>
                      <a:pt x="5992827" y="2432451"/>
                      <a:pt x="5977500" y="2389071"/>
                      <a:pt x="5968538" y="2344259"/>
                    </a:cubicBezTo>
                    <a:cubicBezTo>
                      <a:pt x="5960853" y="2305833"/>
                      <a:pt x="5960123" y="2266198"/>
                      <a:pt x="5951912" y="2227881"/>
                    </a:cubicBezTo>
                    <a:cubicBezTo>
                      <a:pt x="5929212" y="2121951"/>
                      <a:pt x="5913888" y="2111423"/>
                      <a:pt x="5885410" y="2011750"/>
                    </a:cubicBezTo>
                    <a:cubicBezTo>
                      <a:pt x="5872856" y="1967809"/>
                      <a:pt x="5864714" y="1922687"/>
                      <a:pt x="5852160" y="1878746"/>
                    </a:cubicBezTo>
                    <a:cubicBezTo>
                      <a:pt x="5842531" y="1845045"/>
                      <a:pt x="5831926" y="1811536"/>
                      <a:pt x="5818909" y="1778993"/>
                    </a:cubicBezTo>
                    <a:cubicBezTo>
                      <a:pt x="5787560" y="1700620"/>
                      <a:pt x="5742345" y="1627400"/>
                      <a:pt x="5719156" y="1546237"/>
                    </a:cubicBezTo>
                    <a:cubicBezTo>
                      <a:pt x="5708072" y="1507444"/>
                      <a:pt x="5696300" y="1468842"/>
                      <a:pt x="5685905" y="1429859"/>
                    </a:cubicBezTo>
                    <a:cubicBezTo>
                      <a:pt x="5674130" y="1385703"/>
                      <a:pt x="5668271" y="1339803"/>
                      <a:pt x="5652654" y="1296855"/>
                    </a:cubicBezTo>
                    <a:cubicBezTo>
                      <a:pt x="5623807" y="1217527"/>
                      <a:pt x="5590650" y="1139598"/>
                      <a:pt x="5552901" y="1064099"/>
                    </a:cubicBezTo>
                    <a:cubicBezTo>
                      <a:pt x="5440757" y="839809"/>
                      <a:pt x="5497761" y="924074"/>
                      <a:pt x="5403272" y="798092"/>
                    </a:cubicBezTo>
                    <a:cubicBezTo>
                      <a:pt x="5372923" y="676694"/>
                      <a:pt x="5411058" y="780764"/>
                      <a:pt x="5336770" y="681713"/>
                    </a:cubicBezTo>
                    <a:cubicBezTo>
                      <a:pt x="5317382" y="655862"/>
                      <a:pt x="5307581" y="623410"/>
                      <a:pt x="5286894" y="598586"/>
                    </a:cubicBezTo>
                    <a:cubicBezTo>
                      <a:pt x="5184990" y="476301"/>
                      <a:pt x="5191964" y="492932"/>
                      <a:pt x="5070763" y="432332"/>
                    </a:cubicBezTo>
                    <a:cubicBezTo>
                      <a:pt x="5054138" y="410165"/>
                      <a:pt x="5041740" y="384077"/>
                      <a:pt x="5020887" y="365830"/>
                    </a:cubicBezTo>
                    <a:cubicBezTo>
                      <a:pt x="4975108" y="325773"/>
                      <a:pt x="4909636" y="304704"/>
                      <a:pt x="4854632" y="282703"/>
                    </a:cubicBezTo>
                    <a:cubicBezTo>
                      <a:pt x="4717319" y="145387"/>
                      <a:pt x="4936034" y="353591"/>
                      <a:pt x="4605250" y="133073"/>
                    </a:cubicBezTo>
                    <a:cubicBezTo>
                      <a:pt x="4588625" y="121990"/>
                      <a:pt x="4574330" y="106142"/>
                      <a:pt x="4555374" y="99823"/>
                    </a:cubicBezTo>
                    <a:cubicBezTo>
                      <a:pt x="4523394" y="89163"/>
                      <a:pt x="4488324" y="91373"/>
                      <a:pt x="4455621" y="83197"/>
                    </a:cubicBezTo>
                    <a:cubicBezTo>
                      <a:pt x="4421618" y="74696"/>
                      <a:pt x="4390441" y="55708"/>
                      <a:pt x="4355869" y="49946"/>
                    </a:cubicBezTo>
                    <a:cubicBezTo>
                      <a:pt x="4290044" y="38975"/>
                      <a:pt x="4222865" y="38863"/>
                      <a:pt x="4156363" y="33321"/>
                    </a:cubicBezTo>
                    <a:cubicBezTo>
                      <a:pt x="4123112" y="27779"/>
                      <a:pt x="4090283" y="18261"/>
                      <a:pt x="4056610" y="16695"/>
                    </a:cubicBezTo>
                    <a:cubicBezTo>
                      <a:pt x="3654108" y="-2026"/>
                      <a:pt x="3536826" y="70"/>
                      <a:pt x="3208712" y="7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1" name="文字方塊 40"/>
            <p:cNvSpPr txBox="1"/>
            <p:nvPr/>
          </p:nvSpPr>
          <p:spPr>
            <a:xfrm rot="173213">
              <a:off x="2310814" y="2054480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Section 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3949187" y="2127348"/>
            <a:ext cx="1209622" cy="1224136"/>
            <a:chOff x="3805171" y="1988840"/>
            <a:chExt cx="1209622" cy="1224136"/>
          </a:xfrm>
        </p:grpSpPr>
        <p:sp>
          <p:nvSpPr>
            <p:cNvPr id="10" name="摺角紙張 2"/>
            <p:cNvSpPr/>
            <p:nvPr/>
          </p:nvSpPr>
          <p:spPr>
            <a:xfrm rot="21428337" flipH="1">
              <a:off x="3805171" y="1988840"/>
              <a:ext cx="1209622" cy="1224136"/>
            </a:xfrm>
            <a:custGeom>
              <a:avLst/>
              <a:gdLst>
                <a:gd name="connsiteX0" fmla="*/ 0 w 1224136"/>
                <a:gd name="connsiteY0" fmla="*/ 0 h 1224136"/>
                <a:gd name="connsiteX1" fmla="*/ 1224136 w 1224136"/>
                <a:gd name="connsiteY1" fmla="*/ 0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1224136 h 1224136"/>
                <a:gd name="connsiteX5" fmla="*/ 0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1224136 h 1224136"/>
                <a:gd name="connsiteX5" fmla="*/ 0 w 1224136"/>
                <a:gd name="connsiteY5" fmla="*/ 0 h 1224136"/>
                <a:gd name="connsiteX6" fmla="*/ 1224136 w 1224136"/>
                <a:gd name="connsiteY6" fmla="*/ 0 h 1224136"/>
                <a:gd name="connsiteX7" fmla="*/ 1224136 w 1224136"/>
                <a:gd name="connsiteY7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1224136 h 1224136"/>
                <a:gd name="connsiteX5" fmla="*/ 0 w 1224136"/>
                <a:gd name="connsiteY5" fmla="*/ 0 h 1224136"/>
                <a:gd name="connsiteX6" fmla="*/ 1224136 w 1224136"/>
                <a:gd name="connsiteY6" fmla="*/ 0 h 1224136"/>
                <a:gd name="connsiteX7" fmla="*/ 1224136 w 1224136"/>
                <a:gd name="connsiteY7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6" fmla="*/ 1224136 w 1224136"/>
                <a:gd name="connsiteY6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0 w 1224136"/>
                <a:gd name="connsiteY3" fmla="*/ 0 h 1224136"/>
                <a:gd name="connsiteX4" fmla="*/ 1224136 w 1224136"/>
                <a:gd name="connsiteY4" fmla="*/ 0 h 1224136"/>
                <a:gd name="connsiteX5" fmla="*/ 1224136 w 1224136"/>
                <a:gd name="connsiteY5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0 w 1224136"/>
                <a:gd name="connsiteY2" fmla="*/ 0 h 1224136"/>
                <a:gd name="connsiteX3" fmla="*/ 1224136 w 1224136"/>
                <a:gd name="connsiteY3" fmla="*/ 0 h 1224136"/>
                <a:gd name="connsiteX4" fmla="*/ 1224136 w 1224136"/>
                <a:gd name="connsiteY4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0 w 1224136"/>
                <a:gd name="connsiteY2" fmla="*/ 0 h 1224136"/>
                <a:gd name="connsiteX3" fmla="*/ 1224136 w 1224136"/>
                <a:gd name="connsiteY3" fmla="*/ 0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0 w 1224136"/>
                <a:gd name="connsiteY2" fmla="*/ 0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94343 w 1224136"/>
                <a:gd name="connsiteY2" fmla="*/ 362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7620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61686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61686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162451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1588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162451 w 1209622"/>
                <a:gd name="connsiteY1" fmla="*/ 1020109 h 1224136"/>
                <a:gd name="connsiteX0" fmla="*/ 1209622 w 1209622"/>
                <a:gd name="connsiteY0" fmla="*/ 0 h 1224136"/>
                <a:gd name="connsiteX1" fmla="*/ 1155193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1588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162451 w 1209622"/>
                <a:gd name="connsiteY1" fmla="*/ 1020109 h 12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622" h="1224136" stroke="0" extrusionOk="0">
                  <a:moveTo>
                    <a:pt x="1209622" y="0"/>
                  </a:moveTo>
                  <a:lnTo>
                    <a:pt x="1155193" y="1020109"/>
                  </a:lnTo>
                  <a:lnTo>
                    <a:pt x="1005595" y="1224136"/>
                  </a:lnTo>
                  <a:lnTo>
                    <a:pt x="0" y="1224136"/>
                  </a:lnTo>
                  <a:cubicBezTo>
                    <a:pt x="60477" y="819720"/>
                    <a:pt x="95552" y="408045"/>
                    <a:pt x="90714" y="0"/>
                  </a:cubicBezTo>
                  <a:lnTo>
                    <a:pt x="1209622" y="0"/>
                  </a:lnTo>
                  <a:close/>
                </a:path>
                <a:path w="1209622" h="1224136" fill="darkenLess" stroke="0" extrusionOk="0">
                  <a:moveTo>
                    <a:pt x="1005595" y="1224136"/>
                  </a:moveTo>
                  <a:lnTo>
                    <a:pt x="1046401" y="1060915"/>
                  </a:lnTo>
                  <a:lnTo>
                    <a:pt x="1158822" y="1020109"/>
                  </a:lnTo>
                  <a:lnTo>
                    <a:pt x="1005595" y="1224136"/>
                  </a:lnTo>
                  <a:close/>
                </a:path>
                <a:path w="1209622" h="1224136" fill="none" extrusionOk="0">
                  <a:moveTo>
                    <a:pt x="1005595" y="1224136"/>
                  </a:moveTo>
                  <a:lnTo>
                    <a:pt x="1162451" y="1020109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5" name="群組 34"/>
            <p:cNvGrpSpPr/>
            <p:nvPr/>
          </p:nvGrpSpPr>
          <p:grpSpPr>
            <a:xfrm>
              <a:off x="4139982" y="2547740"/>
              <a:ext cx="540000" cy="540000"/>
              <a:chOff x="1412022" y="-1877997"/>
              <a:chExt cx="540000" cy="540000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1525569" y="-1831135"/>
                <a:ext cx="37382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600" dirty="0" smtClean="0">
                    <a:solidFill>
                      <a:schemeClr val="bg1"/>
                    </a:solidFill>
                    <a:latin typeface="Bradley Hand ITC" pitchFamily="66" charset="0"/>
                  </a:rPr>
                  <a:t>3</a:t>
                </a:r>
                <a:endParaRPr lang="zh-TW" altLang="en-US" sz="2600" dirty="0">
                  <a:solidFill>
                    <a:schemeClr val="bg1"/>
                  </a:solidFill>
                  <a:latin typeface="Bradley Hand ITC" pitchFamily="66" charset="0"/>
                </a:endParaRPr>
              </a:p>
            </p:txBody>
          </p:sp>
          <p:sp>
            <p:nvSpPr>
              <p:cNvPr id="31" name="手繪多邊形 30"/>
              <p:cNvSpPr/>
              <p:nvPr/>
            </p:nvSpPr>
            <p:spPr>
              <a:xfrm>
                <a:off x="1412022" y="-1877997"/>
                <a:ext cx="540000" cy="540000"/>
              </a:xfrm>
              <a:custGeom>
                <a:avLst/>
                <a:gdLst>
                  <a:gd name="connsiteX0" fmla="*/ 2829504 w 9246957"/>
                  <a:gd name="connsiteY0" fmla="*/ 349134 h 7647709"/>
                  <a:gd name="connsiteX1" fmla="*/ 2097984 w 9246957"/>
                  <a:gd name="connsiteY1" fmla="*/ 764771 h 7647709"/>
                  <a:gd name="connsiteX2" fmla="*/ 1898479 w 9246957"/>
                  <a:gd name="connsiteY2" fmla="*/ 881149 h 7647709"/>
                  <a:gd name="connsiteX3" fmla="*/ 1516093 w 9246957"/>
                  <a:gd name="connsiteY3" fmla="*/ 1230283 h 7647709"/>
                  <a:gd name="connsiteX4" fmla="*/ 1266711 w 9246957"/>
                  <a:gd name="connsiteY4" fmla="*/ 1396538 h 7647709"/>
                  <a:gd name="connsiteX5" fmla="*/ 967453 w 9246957"/>
                  <a:gd name="connsiteY5" fmla="*/ 1679171 h 7647709"/>
                  <a:gd name="connsiteX6" fmla="*/ 585068 w 9246957"/>
                  <a:gd name="connsiteY6" fmla="*/ 2061556 h 7647709"/>
                  <a:gd name="connsiteX7" fmla="*/ 302435 w 9246957"/>
                  <a:gd name="connsiteY7" fmla="*/ 2576945 h 7647709"/>
                  <a:gd name="connsiteX8" fmla="*/ 235933 w 9246957"/>
                  <a:gd name="connsiteY8" fmla="*/ 2809701 h 7647709"/>
                  <a:gd name="connsiteX9" fmla="*/ 19802 w 9246957"/>
                  <a:gd name="connsiteY9" fmla="*/ 3541221 h 7647709"/>
                  <a:gd name="connsiteX10" fmla="*/ 19802 w 9246957"/>
                  <a:gd name="connsiteY10" fmla="*/ 4189614 h 7647709"/>
                  <a:gd name="connsiteX11" fmla="*/ 152806 w 9246957"/>
                  <a:gd name="connsiteY11" fmla="*/ 4638501 h 7647709"/>
                  <a:gd name="connsiteX12" fmla="*/ 269184 w 9246957"/>
                  <a:gd name="connsiteY12" fmla="*/ 4854632 h 7647709"/>
                  <a:gd name="connsiteX13" fmla="*/ 684820 w 9246957"/>
                  <a:gd name="connsiteY13" fmla="*/ 5669280 h 7647709"/>
                  <a:gd name="connsiteX14" fmla="*/ 1582595 w 9246957"/>
                  <a:gd name="connsiteY14" fmla="*/ 6816436 h 7647709"/>
                  <a:gd name="connsiteX15" fmla="*/ 1915104 w 9246957"/>
                  <a:gd name="connsiteY15" fmla="*/ 7065818 h 7647709"/>
                  <a:gd name="connsiteX16" fmla="*/ 2114609 w 9246957"/>
                  <a:gd name="connsiteY16" fmla="*/ 7281949 h 7647709"/>
                  <a:gd name="connsiteX17" fmla="*/ 2713126 w 9246957"/>
                  <a:gd name="connsiteY17" fmla="*/ 7564581 h 7647709"/>
                  <a:gd name="connsiteX18" fmla="*/ 3328268 w 9246957"/>
                  <a:gd name="connsiteY18" fmla="*/ 7647709 h 7647709"/>
                  <a:gd name="connsiteX19" fmla="*/ 5040689 w 9246957"/>
                  <a:gd name="connsiteY19" fmla="*/ 7514705 h 7647709"/>
                  <a:gd name="connsiteX20" fmla="*/ 5605955 w 9246957"/>
                  <a:gd name="connsiteY20" fmla="*/ 7414952 h 7647709"/>
                  <a:gd name="connsiteX21" fmla="*/ 6088093 w 9246957"/>
                  <a:gd name="connsiteY21" fmla="*/ 7315200 h 7647709"/>
                  <a:gd name="connsiteX22" fmla="*/ 7351628 w 9246957"/>
                  <a:gd name="connsiteY22" fmla="*/ 6849687 h 7647709"/>
                  <a:gd name="connsiteX23" fmla="*/ 8066522 w 9246957"/>
                  <a:gd name="connsiteY23" fmla="*/ 6550429 h 7647709"/>
                  <a:gd name="connsiteX24" fmla="*/ 8282653 w 9246957"/>
                  <a:gd name="connsiteY24" fmla="*/ 6434051 h 7647709"/>
                  <a:gd name="connsiteX25" fmla="*/ 8465533 w 9246957"/>
                  <a:gd name="connsiteY25" fmla="*/ 6317672 h 7647709"/>
                  <a:gd name="connsiteX26" fmla="*/ 8581911 w 9246957"/>
                  <a:gd name="connsiteY26" fmla="*/ 6217920 h 7647709"/>
                  <a:gd name="connsiteX27" fmla="*/ 8814668 w 9246957"/>
                  <a:gd name="connsiteY27" fmla="*/ 5968538 h 7647709"/>
                  <a:gd name="connsiteX28" fmla="*/ 8980922 w 9246957"/>
                  <a:gd name="connsiteY28" fmla="*/ 5669280 h 7647709"/>
                  <a:gd name="connsiteX29" fmla="*/ 9113926 w 9246957"/>
                  <a:gd name="connsiteY29" fmla="*/ 5336771 h 7647709"/>
                  <a:gd name="connsiteX30" fmla="*/ 9197053 w 9246957"/>
                  <a:gd name="connsiteY30" fmla="*/ 5054138 h 7647709"/>
                  <a:gd name="connsiteX31" fmla="*/ 9213679 w 9246957"/>
                  <a:gd name="connsiteY31" fmla="*/ 4921134 h 7647709"/>
                  <a:gd name="connsiteX32" fmla="*/ 9246929 w 9246957"/>
                  <a:gd name="connsiteY32" fmla="*/ 4771505 h 7647709"/>
                  <a:gd name="connsiteX33" fmla="*/ 9163802 w 9246957"/>
                  <a:gd name="connsiteY33" fmla="*/ 3873731 h 7647709"/>
                  <a:gd name="connsiteX34" fmla="*/ 9147177 w 9246957"/>
                  <a:gd name="connsiteY34" fmla="*/ 3690851 h 7647709"/>
                  <a:gd name="connsiteX35" fmla="*/ 9113926 w 9246957"/>
                  <a:gd name="connsiteY35" fmla="*/ 3541221 h 7647709"/>
                  <a:gd name="connsiteX36" fmla="*/ 9097300 w 9246957"/>
                  <a:gd name="connsiteY36" fmla="*/ 3408218 h 7647709"/>
                  <a:gd name="connsiteX37" fmla="*/ 9030799 w 9246957"/>
                  <a:gd name="connsiteY37" fmla="*/ 3125585 h 7647709"/>
                  <a:gd name="connsiteX38" fmla="*/ 8980922 w 9246957"/>
                  <a:gd name="connsiteY38" fmla="*/ 2992581 h 7647709"/>
                  <a:gd name="connsiteX39" fmla="*/ 8947671 w 9246957"/>
                  <a:gd name="connsiteY39" fmla="*/ 2842952 h 7647709"/>
                  <a:gd name="connsiteX40" fmla="*/ 8731540 w 9246957"/>
                  <a:gd name="connsiteY40" fmla="*/ 2377440 h 7647709"/>
                  <a:gd name="connsiteX41" fmla="*/ 8631788 w 9246957"/>
                  <a:gd name="connsiteY41" fmla="*/ 2244436 h 7647709"/>
                  <a:gd name="connsiteX42" fmla="*/ 8548660 w 9246957"/>
                  <a:gd name="connsiteY42" fmla="*/ 2094807 h 7647709"/>
                  <a:gd name="connsiteX43" fmla="*/ 8432282 w 9246957"/>
                  <a:gd name="connsiteY43" fmla="*/ 1961803 h 7647709"/>
                  <a:gd name="connsiteX44" fmla="*/ 8349155 w 9246957"/>
                  <a:gd name="connsiteY44" fmla="*/ 1828800 h 7647709"/>
                  <a:gd name="connsiteX45" fmla="*/ 8182900 w 9246957"/>
                  <a:gd name="connsiteY45" fmla="*/ 1629294 h 7647709"/>
                  <a:gd name="connsiteX46" fmla="*/ 8049897 w 9246957"/>
                  <a:gd name="connsiteY46" fmla="*/ 1463040 h 7647709"/>
                  <a:gd name="connsiteX47" fmla="*/ 7983395 w 9246957"/>
                  <a:gd name="connsiteY47" fmla="*/ 1396538 h 7647709"/>
                  <a:gd name="connsiteX48" fmla="*/ 7933519 w 9246957"/>
                  <a:gd name="connsiteY48" fmla="*/ 1313411 h 7647709"/>
                  <a:gd name="connsiteX49" fmla="*/ 7867017 w 9246957"/>
                  <a:gd name="connsiteY49" fmla="*/ 1246909 h 7647709"/>
                  <a:gd name="connsiteX50" fmla="*/ 7800515 w 9246957"/>
                  <a:gd name="connsiteY50" fmla="*/ 1163781 h 7647709"/>
                  <a:gd name="connsiteX51" fmla="*/ 7734013 w 9246957"/>
                  <a:gd name="connsiteY51" fmla="*/ 1113905 h 7647709"/>
                  <a:gd name="connsiteX52" fmla="*/ 7617635 w 9246957"/>
                  <a:gd name="connsiteY52" fmla="*/ 980901 h 7647709"/>
                  <a:gd name="connsiteX53" fmla="*/ 7534508 w 9246957"/>
                  <a:gd name="connsiteY53" fmla="*/ 931025 h 7647709"/>
                  <a:gd name="connsiteX54" fmla="*/ 7384879 w 9246957"/>
                  <a:gd name="connsiteY54" fmla="*/ 781396 h 7647709"/>
                  <a:gd name="connsiteX55" fmla="*/ 7235249 w 9246957"/>
                  <a:gd name="connsiteY55" fmla="*/ 648392 h 7647709"/>
                  <a:gd name="connsiteX56" fmla="*/ 7152122 w 9246957"/>
                  <a:gd name="connsiteY56" fmla="*/ 598516 h 7647709"/>
                  <a:gd name="connsiteX57" fmla="*/ 7085620 w 9246957"/>
                  <a:gd name="connsiteY57" fmla="*/ 532014 h 7647709"/>
                  <a:gd name="connsiteX58" fmla="*/ 7002493 w 9246957"/>
                  <a:gd name="connsiteY58" fmla="*/ 482138 h 7647709"/>
                  <a:gd name="connsiteX59" fmla="*/ 6686609 w 9246957"/>
                  <a:gd name="connsiteY59" fmla="*/ 282632 h 7647709"/>
                  <a:gd name="connsiteX60" fmla="*/ 6420602 w 9246957"/>
                  <a:gd name="connsiteY60" fmla="*/ 182880 h 7647709"/>
                  <a:gd name="connsiteX61" fmla="*/ 6304224 w 9246957"/>
                  <a:gd name="connsiteY61" fmla="*/ 149629 h 7647709"/>
                  <a:gd name="connsiteX62" fmla="*/ 6204471 w 9246957"/>
                  <a:gd name="connsiteY62" fmla="*/ 116378 h 7647709"/>
                  <a:gd name="connsiteX63" fmla="*/ 6121344 w 9246957"/>
                  <a:gd name="connsiteY63" fmla="*/ 83127 h 7647709"/>
                  <a:gd name="connsiteX64" fmla="*/ 5905213 w 9246957"/>
                  <a:gd name="connsiteY64" fmla="*/ 49876 h 7647709"/>
                  <a:gd name="connsiteX65" fmla="*/ 5788835 w 9246957"/>
                  <a:gd name="connsiteY65" fmla="*/ 33251 h 7647709"/>
                  <a:gd name="connsiteX66" fmla="*/ 5705708 w 9246957"/>
                  <a:gd name="connsiteY66" fmla="*/ 16625 h 7647709"/>
                  <a:gd name="connsiteX67" fmla="*/ 5423075 w 9246957"/>
                  <a:gd name="connsiteY67" fmla="*/ 0 h 7647709"/>
                  <a:gd name="connsiteX68" fmla="*/ 4425548 w 9246957"/>
                  <a:gd name="connsiteY68" fmla="*/ 16625 h 7647709"/>
                  <a:gd name="connsiteX69" fmla="*/ 4176166 w 9246957"/>
                  <a:gd name="connsiteY69" fmla="*/ 83127 h 7647709"/>
                  <a:gd name="connsiteX70" fmla="*/ 4043162 w 9246957"/>
                  <a:gd name="connsiteY70" fmla="*/ 116378 h 7647709"/>
                  <a:gd name="connsiteX71" fmla="*/ 3960035 w 9246957"/>
                  <a:gd name="connsiteY71" fmla="*/ 149629 h 7647709"/>
                  <a:gd name="connsiteX72" fmla="*/ 3594275 w 9246957"/>
                  <a:gd name="connsiteY72" fmla="*/ 166254 h 7647709"/>
                  <a:gd name="connsiteX73" fmla="*/ 3544399 w 9246957"/>
                  <a:gd name="connsiteY73" fmla="*/ 182880 h 7647709"/>
                  <a:gd name="connsiteX74" fmla="*/ 3477897 w 9246957"/>
                  <a:gd name="connsiteY74" fmla="*/ 199505 h 7647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9246957" h="7647709">
                    <a:moveTo>
                      <a:pt x="2829504" y="349134"/>
                    </a:moveTo>
                    <a:cubicBezTo>
                      <a:pt x="1691433" y="935414"/>
                      <a:pt x="2638656" y="412158"/>
                      <a:pt x="2097984" y="764771"/>
                    </a:cubicBezTo>
                    <a:cubicBezTo>
                      <a:pt x="2033497" y="806828"/>
                      <a:pt x="1958598" y="833054"/>
                      <a:pt x="1898479" y="881149"/>
                    </a:cubicBezTo>
                    <a:cubicBezTo>
                      <a:pt x="1763702" y="988971"/>
                      <a:pt x="1659704" y="1134542"/>
                      <a:pt x="1516093" y="1230283"/>
                    </a:cubicBezTo>
                    <a:cubicBezTo>
                      <a:pt x="1432966" y="1285701"/>
                      <a:pt x="1346253" y="1336086"/>
                      <a:pt x="1266711" y="1396538"/>
                    </a:cubicBezTo>
                    <a:cubicBezTo>
                      <a:pt x="1085056" y="1534596"/>
                      <a:pt x="1126937" y="1538449"/>
                      <a:pt x="967453" y="1679171"/>
                    </a:cubicBezTo>
                    <a:cubicBezTo>
                      <a:pt x="796566" y="1829954"/>
                      <a:pt x="725656" y="1818722"/>
                      <a:pt x="585068" y="2061556"/>
                    </a:cubicBezTo>
                    <a:cubicBezTo>
                      <a:pt x="538376" y="2142205"/>
                      <a:pt x="350610" y="2451690"/>
                      <a:pt x="302435" y="2576945"/>
                    </a:cubicBezTo>
                    <a:cubicBezTo>
                      <a:pt x="273469" y="2652257"/>
                      <a:pt x="261449" y="2733152"/>
                      <a:pt x="235933" y="2809701"/>
                    </a:cubicBezTo>
                    <a:cubicBezTo>
                      <a:pt x="22486" y="3450044"/>
                      <a:pt x="109271" y="3064060"/>
                      <a:pt x="19802" y="3541221"/>
                    </a:cubicBezTo>
                    <a:cubicBezTo>
                      <a:pt x="600" y="3810053"/>
                      <a:pt x="-12948" y="3878490"/>
                      <a:pt x="19802" y="4189614"/>
                    </a:cubicBezTo>
                    <a:cubicBezTo>
                      <a:pt x="32105" y="4306489"/>
                      <a:pt x="107321" y="4536159"/>
                      <a:pt x="152806" y="4638501"/>
                    </a:cubicBezTo>
                    <a:cubicBezTo>
                      <a:pt x="186038" y="4713273"/>
                      <a:pt x="233611" y="4780945"/>
                      <a:pt x="269184" y="4854632"/>
                    </a:cubicBezTo>
                    <a:cubicBezTo>
                      <a:pt x="450348" y="5229902"/>
                      <a:pt x="379489" y="5211284"/>
                      <a:pt x="684820" y="5669280"/>
                    </a:cubicBezTo>
                    <a:cubicBezTo>
                      <a:pt x="922100" y="6025200"/>
                      <a:pt x="1230565" y="6552413"/>
                      <a:pt x="1582595" y="6816436"/>
                    </a:cubicBezTo>
                    <a:cubicBezTo>
                      <a:pt x="1693431" y="6899563"/>
                      <a:pt x="1810838" y="6974585"/>
                      <a:pt x="1915104" y="7065818"/>
                    </a:cubicBezTo>
                    <a:cubicBezTo>
                      <a:pt x="1988890" y="7130381"/>
                      <a:pt x="2038049" y="7220701"/>
                      <a:pt x="2114609" y="7281949"/>
                    </a:cubicBezTo>
                    <a:cubicBezTo>
                      <a:pt x="2199325" y="7349722"/>
                      <a:pt x="2686795" y="7560192"/>
                      <a:pt x="2713126" y="7564581"/>
                    </a:cubicBezTo>
                    <a:cubicBezTo>
                      <a:pt x="3183410" y="7642962"/>
                      <a:pt x="2977696" y="7620741"/>
                      <a:pt x="3328268" y="7647709"/>
                    </a:cubicBezTo>
                    <a:cubicBezTo>
                      <a:pt x="3858235" y="7623059"/>
                      <a:pt x="4532430" y="7604398"/>
                      <a:pt x="5040689" y="7514705"/>
                    </a:cubicBezTo>
                    <a:lnTo>
                      <a:pt x="5605955" y="7414952"/>
                    </a:lnTo>
                    <a:cubicBezTo>
                      <a:pt x="5767173" y="7384244"/>
                      <a:pt x="5931110" y="7363061"/>
                      <a:pt x="6088093" y="7315200"/>
                    </a:cubicBezTo>
                    <a:cubicBezTo>
                      <a:pt x="6426348" y="7212074"/>
                      <a:pt x="6973346" y="6999424"/>
                      <a:pt x="7351628" y="6849687"/>
                    </a:cubicBezTo>
                    <a:cubicBezTo>
                      <a:pt x="7577463" y="6760294"/>
                      <a:pt x="7843902" y="6658148"/>
                      <a:pt x="8066522" y="6550429"/>
                    </a:cubicBezTo>
                    <a:cubicBezTo>
                      <a:pt x="8140177" y="6514790"/>
                      <a:pt x="8211975" y="6475280"/>
                      <a:pt x="8282653" y="6434051"/>
                    </a:cubicBezTo>
                    <a:cubicBezTo>
                      <a:pt x="8345067" y="6397643"/>
                      <a:pt x="8406956" y="6359978"/>
                      <a:pt x="8465533" y="6317672"/>
                    </a:cubicBezTo>
                    <a:cubicBezTo>
                      <a:pt x="8506953" y="6287758"/>
                      <a:pt x="8544559" y="6252782"/>
                      <a:pt x="8581911" y="6217920"/>
                    </a:cubicBezTo>
                    <a:cubicBezTo>
                      <a:pt x="8650983" y="6153453"/>
                      <a:pt x="8755650" y="6047229"/>
                      <a:pt x="8814668" y="5968538"/>
                    </a:cubicBezTo>
                    <a:cubicBezTo>
                      <a:pt x="8909340" y="5842308"/>
                      <a:pt x="8922267" y="5811030"/>
                      <a:pt x="8980922" y="5669280"/>
                    </a:cubicBezTo>
                    <a:cubicBezTo>
                      <a:pt x="9026565" y="5558976"/>
                      <a:pt x="9084973" y="5452581"/>
                      <a:pt x="9113926" y="5336771"/>
                    </a:cubicBezTo>
                    <a:cubicBezTo>
                      <a:pt x="9159928" y="5152762"/>
                      <a:pt x="9132726" y="5247121"/>
                      <a:pt x="9197053" y="5054138"/>
                    </a:cubicBezTo>
                    <a:cubicBezTo>
                      <a:pt x="9202595" y="5009803"/>
                      <a:pt x="9205914" y="4965134"/>
                      <a:pt x="9213679" y="4921134"/>
                    </a:cubicBezTo>
                    <a:cubicBezTo>
                      <a:pt x="9222558" y="4870818"/>
                      <a:pt x="9247931" y="4822588"/>
                      <a:pt x="9246929" y="4771505"/>
                    </a:cubicBezTo>
                    <a:cubicBezTo>
                      <a:pt x="9229403" y="3877700"/>
                      <a:pt x="9224681" y="4340475"/>
                      <a:pt x="9163802" y="3873731"/>
                    </a:cubicBezTo>
                    <a:cubicBezTo>
                      <a:pt x="9155885" y="3813034"/>
                      <a:pt x="9156257" y="3751385"/>
                      <a:pt x="9147177" y="3690851"/>
                    </a:cubicBezTo>
                    <a:cubicBezTo>
                      <a:pt x="9139598" y="3640323"/>
                      <a:pt x="9122805" y="3591537"/>
                      <a:pt x="9113926" y="3541221"/>
                    </a:cubicBezTo>
                    <a:cubicBezTo>
                      <a:pt x="9106161" y="3497221"/>
                      <a:pt x="9105065" y="3452217"/>
                      <a:pt x="9097300" y="3408218"/>
                    </a:cubicBezTo>
                    <a:cubicBezTo>
                      <a:pt x="9091103" y="3373104"/>
                      <a:pt x="9043375" y="3165830"/>
                      <a:pt x="9030799" y="3125585"/>
                    </a:cubicBezTo>
                    <a:cubicBezTo>
                      <a:pt x="9016676" y="3080391"/>
                      <a:pt x="8994283" y="3038006"/>
                      <a:pt x="8980922" y="2992581"/>
                    </a:cubicBezTo>
                    <a:cubicBezTo>
                      <a:pt x="8966505" y="2943564"/>
                      <a:pt x="8965416" y="2890864"/>
                      <a:pt x="8947671" y="2842952"/>
                    </a:cubicBezTo>
                    <a:cubicBezTo>
                      <a:pt x="8935890" y="2811143"/>
                      <a:pt x="8780399" y="2457391"/>
                      <a:pt x="8731540" y="2377440"/>
                    </a:cubicBezTo>
                    <a:cubicBezTo>
                      <a:pt x="8702642" y="2330153"/>
                      <a:pt x="8661894" y="2290963"/>
                      <a:pt x="8631788" y="2244436"/>
                    </a:cubicBezTo>
                    <a:cubicBezTo>
                      <a:pt x="8600792" y="2196533"/>
                      <a:pt x="8581564" y="2141420"/>
                      <a:pt x="8548660" y="2094807"/>
                    </a:cubicBezTo>
                    <a:cubicBezTo>
                      <a:pt x="8514687" y="2046679"/>
                      <a:pt x="8467628" y="2008931"/>
                      <a:pt x="8432282" y="1961803"/>
                    </a:cubicBezTo>
                    <a:cubicBezTo>
                      <a:pt x="8400913" y="1919978"/>
                      <a:pt x="8380524" y="1870625"/>
                      <a:pt x="8349155" y="1828800"/>
                    </a:cubicBezTo>
                    <a:cubicBezTo>
                      <a:pt x="8297215" y="1759547"/>
                      <a:pt x="8237931" y="1696117"/>
                      <a:pt x="8182900" y="1629294"/>
                    </a:cubicBezTo>
                    <a:cubicBezTo>
                      <a:pt x="8182893" y="1629285"/>
                      <a:pt x="8049905" y="1463048"/>
                      <a:pt x="8049897" y="1463040"/>
                    </a:cubicBezTo>
                    <a:cubicBezTo>
                      <a:pt x="8027730" y="1440873"/>
                      <a:pt x="8002642" y="1421284"/>
                      <a:pt x="7983395" y="1396538"/>
                    </a:cubicBezTo>
                    <a:cubicBezTo>
                      <a:pt x="7963556" y="1371031"/>
                      <a:pt x="7953358" y="1338918"/>
                      <a:pt x="7933519" y="1313411"/>
                    </a:cubicBezTo>
                    <a:cubicBezTo>
                      <a:pt x="7914272" y="1288665"/>
                      <a:pt x="7887844" y="1270340"/>
                      <a:pt x="7867017" y="1246909"/>
                    </a:cubicBezTo>
                    <a:cubicBezTo>
                      <a:pt x="7843442" y="1220387"/>
                      <a:pt x="7825607" y="1188873"/>
                      <a:pt x="7800515" y="1163781"/>
                    </a:cubicBezTo>
                    <a:cubicBezTo>
                      <a:pt x="7780922" y="1144188"/>
                      <a:pt x="7753606" y="1133498"/>
                      <a:pt x="7734013" y="1113905"/>
                    </a:cubicBezTo>
                    <a:cubicBezTo>
                      <a:pt x="7638393" y="1018285"/>
                      <a:pt x="7734203" y="1071565"/>
                      <a:pt x="7617635" y="980901"/>
                    </a:cubicBezTo>
                    <a:cubicBezTo>
                      <a:pt x="7592128" y="961062"/>
                      <a:pt x="7562217" y="947650"/>
                      <a:pt x="7534508" y="931025"/>
                    </a:cubicBezTo>
                    <a:cubicBezTo>
                      <a:pt x="7418556" y="786086"/>
                      <a:pt x="7522998" y="904169"/>
                      <a:pt x="7384879" y="781396"/>
                    </a:cubicBezTo>
                    <a:cubicBezTo>
                      <a:pt x="7289736" y="696824"/>
                      <a:pt x="7346874" y="726529"/>
                      <a:pt x="7235249" y="648392"/>
                    </a:cubicBezTo>
                    <a:cubicBezTo>
                      <a:pt x="7208776" y="629861"/>
                      <a:pt x="7177629" y="618355"/>
                      <a:pt x="7152122" y="598516"/>
                    </a:cubicBezTo>
                    <a:cubicBezTo>
                      <a:pt x="7127376" y="579269"/>
                      <a:pt x="7110366" y="551261"/>
                      <a:pt x="7085620" y="532014"/>
                    </a:cubicBezTo>
                    <a:cubicBezTo>
                      <a:pt x="7060113" y="512175"/>
                      <a:pt x="7029623" y="499693"/>
                      <a:pt x="7002493" y="482138"/>
                    </a:cubicBezTo>
                    <a:cubicBezTo>
                      <a:pt x="6895660" y="413011"/>
                      <a:pt x="6799795" y="339225"/>
                      <a:pt x="6686609" y="282632"/>
                    </a:cubicBezTo>
                    <a:cubicBezTo>
                      <a:pt x="6601568" y="240112"/>
                      <a:pt x="6511038" y="211141"/>
                      <a:pt x="6420602" y="182880"/>
                    </a:cubicBezTo>
                    <a:cubicBezTo>
                      <a:pt x="6382094" y="170846"/>
                      <a:pt x="6342785" y="161494"/>
                      <a:pt x="6304224" y="149629"/>
                    </a:cubicBezTo>
                    <a:cubicBezTo>
                      <a:pt x="6270724" y="139321"/>
                      <a:pt x="6237410" y="128356"/>
                      <a:pt x="6204471" y="116378"/>
                    </a:cubicBezTo>
                    <a:cubicBezTo>
                      <a:pt x="6176424" y="106179"/>
                      <a:pt x="6149929" y="91703"/>
                      <a:pt x="6121344" y="83127"/>
                    </a:cubicBezTo>
                    <a:cubicBezTo>
                      <a:pt x="6065470" y="66365"/>
                      <a:pt x="5953892" y="56366"/>
                      <a:pt x="5905213" y="49876"/>
                    </a:cubicBezTo>
                    <a:cubicBezTo>
                      <a:pt x="5866370" y="44697"/>
                      <a:pt x="5827488" y="39693"/>
                      <a:pt x="5788835" y="33251"/>
                    </a:cubicBezTo>
                    <a:cubicBezTo>
                      <a:pt x="5760962" y="28605"/>
                      <a:pt x="5733850" y="19183"/>
                      <a:pt x="5705708" y="16625"/>
                    </a:cubicBezTo>
                    <a:cubicBezTo>
                      <a:pt x="5611722" y="8081"/>
                      <a:pt x="5517286" y="5542"/>
                      <a:pt x="5423075" y="0"/>
                    </a:cubicBezTo>
                    <a:cubicBezTo>
                      <a:pt x="5090566" y="5542"/>
                      <a:pt x="4757789" y="2180"/>
                      <a:pt x="4425548" y="16625"/>
                    </a:cubicBezTo>
                    <a:cubicBezTo>
                      <a:pt x="4334886" y="20567"/>
                      <a:pt x="4260467" y="59041"/>
                      <a:pt x="4176166" y="83127"/>
                    </a:cubicBezTo>
                    <a:cubicBezTo>
                      <a:pt x="4132225" y="95682"/>
                      <a:pt x="4085593" y="99406"/>
                      <a:pt x="4043162" y="116378"/>
                    </a:cubicBezTo>
                    <a:cubicBezTo>
                      <a:pt x="4015453" y="127462"/>
                      <a:pt x="3989696" y="146333"/>
                      <a:pt x="3960035" y="149629"/>
                    </a:cubicBezTo>
                    <a:cubicBezTo>
                      <a:pt x="3838736" y="163107"/>
                      <a:pt x="3716195" y="160712"/>
                      <a:pt x="3594275" y="166254"/>
                    </a:cubicBezTo>
                    <a:cubicBezTo>
                      <a:pt x="3577650" y="171796"/>
                      <a:pt x="3561249" y="178066"/>
                      <a:pt x="3544399" y="182880"/>
                    </a:cubicBezTo>
                    <a:cubicBezTo>
                      <a:pt x="3522429" y="189157"/>
                      <a:pt x="3477897" y="199505"/>
                      <a:pt x="3477897" y="19950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3859463" y="202170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Section 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5549480" y="2415380"/>
            <a:ext cx="1224136" cy="1224136"/>
            <a:chOff x="5405464" y="1988840"/>
            <a:chExt cx="1224136" cy="1224136"/>
          </a:xfrm>
        </p:grpSpPr>
        <p:sp>
          <p:nvSpPr>
            <p:cNvPr id="8" name="摺角紙張 7"/>
            <p:cNvSpPr/>
            <p:nvPr/>
          </p:nvSpPr>
          <p:spPr>
            <a:xfrm rot="21041717">
              <a:off x="5405464" y="1988840"/>
              <a:ext cx="1224136" cy="1224136"/>
            </a:xfrm>
            <a:prstGeom prst="foldedCorner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/>
            <p:cNvGrpSpPr/>
            <p:nvPr/>
          </p:nvGrpSpPr>
          <p:grpSpPr>
            <a:xfrm rot="21107859">
              <a:off x="5747532" y="2526168"/>
              <a:ext cx="540000" cy="540000"/>
              <a:chOff x="2465860" y="-1877997"/>
              <a:chExt cx="540000" cy="540000"/>
            </a:xfrm>
          </p:grpSpPr>
          <p:sp>
            <p:nvSpPr>
              <p:cNvPr id="25" name="文字方塊 24"/>
              <p:cNvSpPr txBox="1"/>
              <p:nvPr/>
            </p:nvSpPr>
            <p:spPr>
              <a:xfrm>
                <a:off x="2567384" y="-1854218"/>
                <a:ext cx="39466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600" dirty="0" smtClean="0">
                    <a:solidFill>
                      <a:schemeClr val="bg1"/>
                    </a:solidFill>
                    <a:latin typeface="Bradley Hand ITC" pitchFamily="66" charset="0"/>
                  </a:rPr>
                  <a:t>4</a:t>
                </a:r>
                <a:endParaRPr lang="zh-TW" altLang="en-US" sz="2600" dirty="0">
                  <a:solidFill>
                    <a:schemeClr val="bg1"/>
                  </a:solidFill>
                  <a:latin typeface="Bradley Hand ITC" pitchFamily="66" charset="0"/>
                </a:endParaRPr>
              </a:p>
            </p:txBody>
          </p:sp>
          <p:sp>
            <p:nvSpPr>
              <p:cNvPr id="33" name="手繪多邊形 32"/>
              <p:cNvSpPr/>
              <p:nvPr/>
            </p:nvSpPr>
            <p:spPr>
              <a:xfrm>
                <a:off x="2465860" y="-1877997"/>
                <a:ext cx="540000" cy="540000"/>
              </a:xfrm>
              <a:custGeom>
                <a:avLst/>
                <a:gdLst>
                  <a:gd name="connsiteX0" fmla="*/ 2829504 w 9246957"/>
                  <a:gd name="connsiteY0" fmla="*/ 349134 h 7647709"/>
                  <a:gd name="connsiteX1" fmla="*/ 2097984 w 9246957"/>
                  <a:gd name="connsiteY1" fmla="*/ 764771 h 7647709"/>
                  <a:gd name="connsiteX2" fmla="*/ 1898479 w 9246957"/>
                  <a:gd name="connsiteY2" fmla="*/ 881149 h 7647709"/>
                  <a:gd name="connsiteX3" fmla="*/ 1516093 w 9246957"/>
                  <a:gd name="connsiteY3" fmla="*/ 1230283 h 7647709"/>
                  <a:gd name="connsiteX4" fmla="*/ 1266711 w 9246957"/>
                  <a:gd name="connsiteY4" fmla="*/ 1396538 h 7647709"/>
                  <a:gd name="connsiteX5" fmla="*/ 967453 w 9246957"/>
                  <a:gd name="connsiteY5" fmla="*/ 1679171 h 7647709"/>
                  <a:gd name="connsiteX6" fmla="*/ 585068 w 9246957"/>
                  <a:gd name="connsiteY6" fmla="*/ 2061556 h 7647709"/>
                  <a:gd name="connsiteX7" fmla="*/ 302435 w 9246957"/>
                  <a:gd name="connsiteY7" fmla="*/ 2576945 h 7647709"/>
                  <a:gd name="connsiteX8" fmla="*/ 235933 w 9246957"/>
                  <a:gd name="connsiteY8" fmla="*/ 2809701 h 7647709"/>
                  <a:gd name="connsiteX9" fmla="*/ 19802 w 9246957"/>
                  <a:gd name="connsiteY9" fmla="*/ 3541221 h 7647709"/>
                  <a:gd name="connsiteX10" fmla="*/ 19802 w 9246957"/>
                  <a:gd name="connsiteY10" fmla="*/ 4189614 h 7647709"/>
                  <a:gd name="connsiteX11" fmla="*/ 152806 w 9246957"/>
                  <a:gd name="connsiteY11" fmla="*/ 4638501 h 7647709"/>
                  <a:gd name="connsiteX12" fmla="*/ 269184 w 9246957"/>
                  <a:gd name="connsiteY12" fmla="*/ 4854632 h 7647709"/>
                  <a:gd name="connsiteX13" fmla="*/ 684820 w 9246957"/>
                  <a:gd name="connsiteY13" fmla="*/ 5669280 h 7647709"/>
                  <a:gd name="connsiteX14" fmla="*/ 1582595 w 9246957"/>
                  <a:gd name="connsiteY14" fmla="*/ 6816436 h 7647709"/>
                  <a:gd name="connsiteX15" fmla="*/ 1915104 w 9246957"/>
                  <a:gd name="connsiteY15" fmla="*/ 7065818 h 7647709"/>
                  <a:gd name="connsiteX16" fmla="*/ 2114609 w 9246957"/>
                  <a:gd name="connsiteY16" fmla="*/ 7281949 h 7647709"/>
                  <a:gd name="connsiteX17" fmla="*/ 2713126 w 9246957"/>
                  <a:gd name="connsiteY17" fmla="*/ 7564581 h 7647709"/>
                  <a:gd name="connsiteX18" fmla="*/ 3328268 w 9246957"/>
                  <a:gd name="connsiteY18" fmla="*/ 7647709 h 7647709"/>
                  <a:gd name="connsiteX19" fmla="*/ 5040689 w 9246957"/>
                  <a:gd name="connsiteY19" fmla="*/ 7514705 h 7647709"/>
                  <a:gd name="connsiteX20" fmla="*/ 5605955 w 9246957"/>
                  <a:gd name="connsiteY20" fmla="*/ 7414952 h 7647709"/>
                  <a:gd name="connsiteX21" fmla="*/ 6088093 w 9246957"/>
                  <a:gd name="connsiteY21" fmla="*/ 7315200 h 7647709"/>
                  <a:gd name="connsiteX22" fmla="*/ 7351628 w 9246957"/>
                  <a:gd name="connsiteY22" fmla="*/ 6849687 h 7647709"/>
                  <a:gd name="connsiteX23" fmla="*/ 8066522 w 9246957"/>
                  <a:gd name="connsiteY23" fmla="*/ 6550429 h 7647709"/>
                  <a:gd name="connsiteX24" fmla="*/ 8282653 w 9246957"/>
                  <a:gd name="connsiteY24" fmla="*/ 6434051 h 7647709"/>
                  <a:gd name="connsiteX25" fmla="*/ 8465533 w 9246957"/>
                  <a:gd name="connsiteY25" fmla="*/ 6317672 h 7647709"/>
                  <a:gd name="connsiteX26" fmla="*/ 8581911 w 9246957"/>
                  <a:gd name="connsiteY26" fmla="*/ 6217920 h 7647709"/>
                  <a:gd name="connsiteX27" fmla="*/ 8814668 w 9246957"/>
                  <a:gd name="connsiteY27" fmla="*/ 5968538 h 7647709"/>
                  <a:gd name="connsiteX28" fmla="*/ 8980922 w 9246957"/>
                  <a:gd name="connsiteY28" fmla="*/ 5669280 h 7647709"/>
                  <a:gd name="connsiteX29" fmla="*/ 9113926 w 9246957"/>
                  <a:gd name="connsiteY29" fmla="*/ 5336771 h 7647709"/>
                  <a:gd name="connsiteX30" fmla="*/ 9197053 w 9246957"/>
                  <a:gd name="connsiteY30" fmla="*/ 5054138 h 7647709"/>
                  <a:gd name="connsiteX31" fmla="*/ 9213679 w 9246957"/>
                  <a:gd name="connsiteY31" fmla="*/ 4921134 h 7647709"/>
                  <a:gd name="connsiteX32" fmla="*/ 9246929 w 9246957"/>
                  <a:gd name="connsiteY32" fmla="*/ 4771505 h 7647709"/>
                  <a:gd name="connsiteX33" fmla="*/ 9163802 w 9246957"/>
                  <a:gd name="connsiteY33" fmla="*/ 3873731 h 7647709"/>
                  <a:gd name="connsiteX34" fmla="*/ 9147177 w 9246957"/>
                  <a:gd name="connsiteY34" fmla="*/ 3690851 h 7647709"/>
                  <a:gd name="connsiteX35" fmla="*/ 9113926 w 9246957"/>
                  <a:gd name="connsiteY35" fmla="*/ 3541221 h 7647709"/>
                  <a:gd name="connsiteX36" fmla="*/ 9097300 w 9246957"/>
                  <a:gd name="connsiteY36" fmla="*/ 3408218 h 7647709"/>
                  <a:gd name="connsiteX37" fmla="*/ 9030799 w 9246957"/>
                  <a:gd name="connsiteY37" fmla="*/ 3125585 h 7647709"/>
                  <a:gd name="connsiteX38" fmla="*/ 8980922 w 9246957"/>
                  <a:gd name="connsiteY38" fmla="*/ 2992581 h 7647709"/>
                  <a:gd name="connsiteX39" fmla="*/ 8947671 w 9246957"/>
                  <a:gd name="connsiteY39" fmla="*/ 2842952 h 7647709"/>
                  <a:gd name="connsiteX40" fmla="*/ 8731540 w 9246957"/>
                  <a:gd name="connsiteY40" fmla="*/ 2377440 h 7647709"/>
                  <a:gd name="connsiteX41" fmla="*/ 8631788 w 9246957"/>
                  <a:gd name="connsiteY41" fmla="*/ 2244436 h 7647709"/>
                  <a:gd name="connsiteX42" fmla="*/ 8548660 w 9246957"/>
                  <a:gd name="connsiteY42" fmla="*/ 2094807 h 7647709"/>
                  <a:gd name="connsiteX43" fmla="*/ 8432282 w 9246957"/>
                  <a:gd name="connsiteY43" fmla="*/ 1961803 h 7647709"/>
                  <a:gd name="connsiteX44" fmla="*/ 8349155 w 9246957"/>
                  <a:gd name="connsiteY44" fmla="*/ 1828800 h 7647709"/>
                  <a:gd name="connsiteX45" fmla="*/ 8182900 w 9246957"/>
                  <a:gd name="connsiteY45" fmla="*/ 1629294 h 7647709"/>
                  <a:gd name="connsiteX46" fmla="*/ 8049897 w 9246957"/>
                  <a:gd name="connsiteY46" fmla="*/ 1463040 h 7647709"/>
                  <a:gd name="connsiteX47" fmla="*/ 7983395 w 9246957"/>
                  <a:gd name="connsiteY47" fmla="*/ 1396538 h 7647709"/>
                  <a:gd name="connsiteX48" fmla="*/ 7933519 w 9246957"/>
                  <a:gd name="connsiteY48" fmla="*/ 1313411 h 7647709"/>
                  <a:gd name="connsiteX49" fmla="*/ 7867017 w 9246957"/>
                  <a:gd name="connsiteY49" fmla="*/ 1246909 h 7647709"/>
                  <a:gd name="connsiteX50" fmla="*/ 7800515 w 9246957"/>
                  <a:gd name="connsiteY50" fmla="*/ 1163781 h 7647709"/>
                  <a:gd name="connsiteX51" fmla="*/ 7734013 w 9246957"/>
                  <a:gd name="connsiteY51" fmla="*/ 1113905 h 7647709"/>
                  <a:gd name="connsiteX52" fmla="*/ 7617635 w 9246957"/>
                  <a:gd name="connsiteY52" fmla="*/ 980901 h 7647709"/>
                  <a:gd name="connsiteX53" fmla="*/ 7534508 w 9246957"/>
                  <a:gd name="connsiteY53" fmla="*/ 931025 h 7647709"/>
                  <a:gd name="connsiteX54" fmla="*/ 7384879 w 9246957"/>
                  <a:gd name="connsiteY54" fmla="*/ 781396 h 7647709"/>
                  <a:gd name="connsiteX55" fmla="*/ 7235249 w 9246957"/>
                  <a:gd name="connsiteY55" fmla="*/ 648392 h 7647709"/>
                  <a:gd name="connsiteX56" fmla="*/ 7152122 w 9246957"/>
                  <a:gd name="connsiteY56" fmla="*/ 598516 h 7647709"/>
                  <a:gd name="connsiteX57" fmla="*/ 7085620 w 9246957"/>
                  <a:gd name="connsiteY57" fmla="*/ 532014 h 7647709"/>
                  <a:gd name="connsiteX58" fmla="*/ 7002493 w 9246957"/>
                  <a:gd name="connsiteY58" fmla="*/ 482138 h 7647709"/>
                  <a:gd name="connsiteX59" fmla="*/ 6686609 w 9246957"/>
                  <a:gd name="connsiteY59" fmla="*/ 282632 h 7647709"/>
                  <a:gd name="connsiteX60" fmla="*/ 6420602 w 9246957"/>
                  <a:gd name="connsiteY60" fmla="*/ 182880 h 7647709"/>
                  <a:gd name="connsiteX61" fmla="*/ 6304224 w 9246957"/>
                  <a:gd name="connsiteY61" fmla="*/ 149629 h 7647709"/>
                  <a:gd name="connsiteX62" fmla="*/ 6204471 w 9246957"/>
                  <a:gd name="connsiteY62" fmla="*/ 116378 h 7647709"/>
                  <a:gd name="connsiteX63" fmla="*/ 6121344 w 9246957"/>
                  <a:gd name="connsiteY63" fmla="*/ 83127 h 7647709"/>
                  <a:gd name="connsiteX64" fmla="*/ 5905213 w 9246957"/>
                  <a:gd name="connsiteY64" fmla="*/ 49876 h 7647709"/>
                  <a:gd name="connsiteX65" fmla="*/ 5788835 w 9246957"/>
                  <a:gd name="connsiteY65" fmla="*/ 33251 h 7647709"/>
                  <a:gd name="connsiteX66" fmla="*/ 5705708 w 9246957"/>
                  <a:gd name="connsiteY66" fmla="*/ 16625 h 7647709"/>
                  <a:gd name="connsiteX67" fmla="*/ 5423075 w 9246957"/>
                  <a:gd name="connsiteY67" fmla="*/ 0 h 7647709"/>
                  <a:gd name="connsiteX68" fmla="*/ 4425548 w 9246957"/>
                  <a:gd name="connsiteY68" fmla="*/ 16625 h 7647709"/>
                  <a:gd name="connsiteX69" fmla="*/ 4176166 w 9246957"/>
                  <a:gd name="connsiteY69" fmla="*/ 83127 h 7647709"/>
                  <a:gd name="connsiteX70" fmla="*/ 4043162 w 9246957"/>
                  <a:gd name="connsiteY70" fmla="*/ 116378 h 7647709"/>
                  <a:gd name="connsiteX71" fmla="*/ 3960035 w 9246957"/>
                  <a:gd name="connsiteY71" fmla="*/ 149629 h 7647709"/>
                  <a:gd name="connsiteX72" fmla="*/ 3594275 w 9246957"/>
                  <a:gd name="connsiteY72" fmla="*/ 166254 h 7647709"/>
                  <a:gd name="connsiteX73" fmla="*/ 3544399 w 9246957"/>
                  <a:gd name="connsiteY73" fmla="*/ 182880 h 7647709"/>
                  <a:gd name="connsiteX74" fmla="*/ 3477897 w 9246957"/>
                  <a:gd name="connsiteY74" fmla="*/ 199505 h 7647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9246957" h="7647709">
                    <a:moveTo>
                      <a:pt x="2829504" y="349134"/>
                    </a:moveTo>
                    <a:cubicBezTo>
                      <a:pt x="1691433" y="935414"/>
                      <a:pt x="2638656" y="412158"/>
                      <a:pt x="2097984" y="764771"/>
                    </a:cubicBezTo>
                    <a:cubicBezTo>
                      <a:pt x="2033497" y="806828"/>
                      <a:pt x="1958598" y="833054"/>
                      <a:pt x="1898479" y="881149"/>
                    </a:cubicBezTo>
                    <a:cubicBezTo>
                      <a:pt x="1763702" y="988971"/>
                      <a:pt x="1659704" y="1134542"/>
                      <a:pt x="1516093" y="1230283"/>
                    </a:cubicBezTo>
                    <a:cubicBezTo>
                      <a:pt x="1432966" y="1285701"/>
                      <a:pt x="1346253" y="1336086"/>
                      <a:pt x="1266711" y="1396538"/>
                    </a:cubicBezTo>
                    <a:cubicBezTo>
                      <a:pt x="1085056" y="1534596"/>
                      <a:pt x="1126937" y="1538449"/>
                      <a:pt x="967453" y="1679171"/>
                    </a:cubicBezTo>
                    <a:cubicBezTo>
                      <a:pt x="796566" y="1829954"/>
                      <a:pt x="725656" y="1818722"/>
                      <a:pt x="585068" y="2061556"/>
                    </a:cubicBezTo>
                    <a:cubicBezTo>
                      <a:pt x="538376" y="2142205"/>
                      <a:pt x="350610" y="2451690"/>
                      <a:pt x="302435" y="2576945"/>
                    </a:cubicBezTo>
                    <a:cubicBezTo>
                      <a:pt x="273469" y="2652257"/>
                      <a:pt x="261449" y="2733152"/>
                      <a:pt x="235933" y="2809701"/>
                    </a:cubicBezTo>
                    <a:cubicBezTo>
                      <a:pt x="22486" y="3450044"/>
                      <a:pt x="109271" y="3064060"/>
                      <a:pt x="19802" y="3541221"/>
                    </a:cubicBezTo>
                    <a:cubicBezTo>
                      <a:pt x="600" y="3810053"/>
                      <a:pt x="-12948" y="3878490"/>
                      <a:pt x="19802" y="4189614"/>
                    </a:cubicBezTo>
                    <a:cubicBezTo>
                      <a:pt x="32105" y="4306489"/>
                      <a:pt x="107321" y="4536159"/>
                      <a:pt x="152806" y="4638501"/>
                    </a:cubicBezTo>
                    <a:cubicBezTo>
                      <a:pt x="186038" y="4713273"/>
                      <a:pt x="233611" y="4780945"/>
                      <a:pt x="269184" y="4854632"/>
                    </a:cubicBezTo>
                    <a:cubicBezTo>
                      <a:pt x="450348" y="5229902"/>
                      <a:pt x="379489" y="5211284"/>
                      <a:pt x="684820" y="5669280"/>
                    </a:cubicBezTo>
                    <a:cubicBezTo>
                      <a:pt x="922100" y="6025200"/>
                      <a:pt x="1230565" y="6552413"/>
                      <a:pt x="1582595" y="6816436"/>
                    </a:cubicBezTo>
                    <a:cubicBezTo>
                      <a:pt x="1693431" y="6899563"/>
                      <a:pt x="1810838" y="6974585"/>
                      <a:pt x="1915104" y="7065818"/>
                    </a:cubicBezTo>
                    <a:cubicBezTo>
                      <a:pt x="1988890" y="7130381"/>
                      <a:pt x="2038049" y="7220701"/>
                      <a:pt x="2114609" y="7281949"/>
                    </a:cubicBezTo>
                    <a:cubicBezTo>
                      <a:pt x="2199325" y="7349722"/>
                      <a:pt x="2686795" y="7560192"/>
                      <a:pt x="2713126" y="7564581"/>
                    </a:cubicBezTo>
                    <a:cubicBezTo>
                      <a:pt x="3183410" y="7642962"/>
                      <a:pt x="2977696" y="7620741"/>
                      <a:pt x="3328268" y="7647709"/>
                    </a:cubicBezTo>
                    <a:cubicBezTo>
                      <a:pt x="3858235" y="7623059"/>
                      <a:pt x="4532430" y="7604398"/>
                      <a:pt x="5040689" y="7514705"/>
                    </a:cubicBezTo>
                    <a:lnTo>
                      <a:pt x="5605955" y="7414952"/>
                    </a:lnTo>
                    <a:cubicBezTo>
                      <a:pt x="5767173" y="7384244"/>
                      <a:pt x="5931110" y="7363061"/>
                      <a:pt x="6088093" y="7315200"/>
                    </a:cubicBezTo>
                    <a:cubicBezTo>
                      <a:pt x="6426348" y="7212074"/>
                      <a:pt x="6973346" y="6999424"/>
                      <a:pt x="7351628" y="6849687"/>
                    </a:cubicBezTo>
                    <a:cubicBezTo>
                      <a:pt x="7577463" y="6760294"/>
                      <a:pt x="7843902" y="6658148"/>
                      <a:pt x="8066522" y="6550429"/>
                    </a:cubicBezTo>
                    <a:cubicBezTo>
                      <a:pt x="8140177" y="6514790"/>
                      <a:pt x="8211975" y="6475280"/>
                      <a:pt x="8282653" y="6434051"/>
                    </a:cubicBezTo>
                    <a:cubicBezTo>
                      <a:pt x="8345067" y="6397643"/>
                      <a:pt x="8406956" y="6359978"/>
                      <a:pt x="8465533" y="6317672"/>
                    </a:cubicBezTo>
                    <a:cubicBezTo>
                      <a:pt x="8506953" y="6287758"/>
                      <a:pt x="8544559" y="6252782"/>
                      <a:pt x="8581911" y="6217920"/>
                    </a:cubicBezTo>
                    <a:cubicBezTo>
                      <a:pt x="8650983" y="6153453"/>
                      <a:pt x="8755650" y="6047229"/>
                      <a:pt x="8814668" y="5968538"/>
                    </a:cubicBezTo>
                    <a:cubicBezTo>
                      <a:pt x="8909340" y="5842308"/>
                      <a:pt x="8922267" y="5811030"/>
                      <a:pt x="8980922" y="5669280"/>
                    </a:cubicBezTo>
                    <a:cubicBezTo>
                      <a:pt x="9026565" y="5558976"/>
                      <a:pt x="9084973" y="5452581"/>
                      <a:pt x="9113926" y="5336771"/>
                    </a:cubicBezTo>
                    <a:cubicBezTo>
                      <a:pt x="9159928" y="5152762"/>
                      <a:pt x="9132726" y="5247121"/>
                      <a:pt x="9197053" y="5054138"/>
                    </a:cubicBezTo>
                    <a:cubicBezTo>
                      <a:pt x="9202595" y="5009803"/>
                      <a:pt x="9205914" y="4965134"/>
                      <a:pt x="9213679" y="4921134"/>
                    </a:cubicBezTo>
                    <a:cubicBezTo>
                      <a:pt x="9222558" y="4870818"/>
                      <a:pt x="9247931" y="4822588"/>
                      <a:pt x="9246929" y="4771505"/>
                    </a:cubicBezTo>
                    <a:cubicBezTo>
                      <a:pt x="9229403" y="3877700"/>
                      <a:pt x="9224681" y="4340475"/>
                      <a:pt x="9163802" y="3873731"/>
                    </a:cubicBezTo>
                    <a:cubicBezTo>
                      <a:pt x="9155885" y="3813034"/>
                      <a:pt x="9156257" y="3751385"/>
                      <a:pt x="9147177" y="3690851"/>
                    </a:cubicBezTo>
                    <a:cubicBezTo>
                      <a:pt x="9139598" y="3640323"/>
                      <a:pt x="9122805" y="3591537"/>
                      <a:pt x="9113926" y="3541221"/>
                    </a:cubicBezTo>
                    <a:cubicBezTo>
                      <a:pt x="9106161" y="3497221"/>
                      <a:pt x="9105065" y="3452217"/>
                      <a:pt x="9097300" y="3408218"/>
                    </a:cubicBezTo>
                    <a:cubicBezTo>
                      <a:pt x="9091103" y="3373104"/>
                      <a:pt x="9043375" y="3165830"/>
                      <a:pt x="9030799" y="3125585"/>
                    </a:cubicBezTo>
                    <a:cubicBezTo>
                      <a:pt x="9016676" y="3080391"/>
                      <a:pt x="8994283" y="3038006"/>
                      <a:pt x="8980922" y="2992581"/>
                    </a:cubicBezTo>
                    <a:cubicBezTo>
                      <a:pt x="8966505" y="2943564"/>
                      <a:pt x="8965416" y="2890864"/>
                      <a:pt x="8947671" y="2842952"/>
                    </a:cubicBezTo>
                    <a:cubicBezTo>
                      <a:pt x="8935890" y="2811143"/>
                      <a:pt x="8780399" y="2457391"/>
                      <a:pt x="8731540" y="2377440"/>
                    </a:cubicBezTo>
                    <a:cubicBezTo>
                      <a:pt x="8702642" y="2330153"/>
                      <a:pt x="8661894" y="2290963"/>
                      <a:pt x="8631788" y="2244436"/>
                    </a:cubicBezTo>
                    <a:cubicBezTo>
                      <a:pt x="8600792" y="2196533"/>
                      <a:pt x="8581564" y="2141420"/>
                      <a:pt x="8548660" y="2094807"/>
                    </a:cubicBezTo>
                    <a:cubicBezTo>
                      <a:pt x="8514687" y="2046679"/>
                      <a:pt x="8467628" y="2008931"/>
                      <a:pt x="8432282" y="1961803"/>
                    </a:cubicBezTo>
                    <a:cubicBezTo>
                      <a:pt x="8400913" y="1919978"/>
                      <a:pt x="8380524" y="1870625"/>
                      <a:pt x="8349155" y="1828800"/>
                    </a:cubicBezTo>
                    <a:cubicBezTo>
                      <a:pt x="8297215" y="1759547"/>
                      <a:pt x="8237931" y="1696117"/>
                      <a:pt x="8182900" y="1629294"/>
                    </a:cubicBezTo>
                    <a:cubicBezTo>
                      <a:pt x="8182893" y="1629285"/>
                      <a:pt x="8049905" y="1463048"/>
                      <a:pt x="8049897" y="1463040"/>
                    </a:cubicBezTo>
                    <a:cubicBezTo>
                      <a:pt x="8027730" y="1440873"/>
                      <a:pt x="8002642" y="1421284"/>
                      <a:pt x="7983395" y="1396538"/>
                    </a:cubicBezTo>
                    <a:cubicBezTo>
                      <a:pt x="7963556" y="1371031"/>
                      <a:pt x="7953358" y="1338918"/>
                      <a:pt x="7933519" y="1313411"/>
                    </a:cubicBezTo>
                    <a:cubicBezTo>
                      <a:pt x="7914272" y="1288665"/>
                      <a:pt x="7887844" y="1270340"/>
                      <a:pt x="7867017" y="1246909"/>
                    </a:cubicBezTo>
                    <a:cubicBezTo>
                      <a:pt x="7843442" y="1220387"/>
                      <a:pt x="7825607" y="1188873"/>
                      <a:pt x="7800515" y="1163781"/>
                    </a:cubicBezTo>
                    <a:cubicBezTo>
                      <a:pt x="7780922" y="1144188"/>
                      <a:pt x="7753606" y="1133498"/>
                      <a:pt x="7734013" y="1113905"/>
                    </a:cubicBezTo>
                    <a:cubicBezTo>
                      <a:pt x="7638393" y="1018285"/>
                      <a:pt x="7734203" y="1071565"/>
                      <a:pt x="7617635" y="980901"/>
                    </a:cubicBezTo>
                    <a:cubicBezTo>
                      <a:pt x="7592128" y="961062"/>
                      <a:pt x="7562217" y="947650"/>
                      <a:pt x="7534508" y="931025"/>
                    </a:cubicBezTo>
                    <a:cubicBezTo>
                      <a:pt x="7418556" y="786086"/>
                      <a:pt x="7522998" y="904169"/>
                      <a:pt x="7384879" y="781396"/>
                    </a:cubicBezTo>
                    <a:cubicBezTo>
                      <a:pt x="7289736" y="696824"/>
                      <a:pt x="7346874" y="726529"/>
                      <a:pt x="7235249" y="648392"/>
                    </a:cubicBezTo>
                    <a:cubicBezTo>
                      <a:pt x="7208776" y="629861"/>
                      <a:pt x="7177629" y="618355"/>
                      <a:pt x="7152122" y="598516"/>
                    </a:cubicBezTo>
                    <a:cubicBezTo>
                      <a:pt x="7127376" y="579269"/>
                      <a:pt x="7110366" y="551261"/>
                      <a:pt x="7085620" y="532014"/>
                    </a:cubicBezTo>
                    <a:cubicBezTo>
                      <a:pt x="7060113" y="512175"/>
                      <a:pt x="7029623" y="499693"/>
                      <a:pt x="7002493" y="482138"/>
                    </a:cubicBezTo>
                    <a:cubicBezTo>
                      <a:pt x="6895660" y="413011"/>
                      <a:pt x="6799795" y="339225"/>
                      <a:pt x="6686609" y="282632"/>
                    </a:cubicBezTo>
                    <a:cubicBezTo>
                      <a:pt x="6601568" y="240112"/>
                      <a:pt x="6511038" y="211141"/>
                      <a:pt x="6420602" y="182880"/>
                    </a:cubicBezTo>
                    <a:cubicBezTo>
                      <a:pt x="6382094" y="170846"/>
                      <a:pt x="6342785" y="161494"/>
                      <a:pt x="6304224" y="149629"/>
                    </a:cubicBezTo>
                    <a:cubicBezTo>
                      <a:pt x="6270724" y="139321"/>
                      <a:pt x="6237410" y="128356"/>
                      <a:pt x="6204471" y="116378"/>
                    </a:cubicBezTo>
                    <a:cubicBezTo>
                      <a:pt x="6176424" y="106179"/>
                      <a:pt x="6149929" y="91703"/>
                      <a:pt x="6121344" y="83127"/>
                    </a:cubicBezTo>
                    <a:cubicBezTo>
                      <a:pt x="6065470" y="66365"/>
                      <a:pt x="5953892" y="56366"/>
                      <a:pt x="5905213" y="49876"/>
                    </a:cubicBezTo>
                    <a:cubicBezTo>
                      <a:pt x="5866370" y="44697"/>
                      <a:pt x="5827488" y="39693"/>
                      <a:pt x="5788835" y="33251"/>
                    </a:cubicBezTo>
                    <a:cubicBezTo>
                      <a:pt x="5760962" y="28605"/>
                      <a:pt x="5733850" y="19183"/>
                      <a:pt x="5705708" y="16625"/>
                    </a:cubicBezTo>
                    <a:cubicBezTo>
                      <a:pt x="5611722" y="8081"/>
                      <a:pt x="5517286" y="5542"/>
                      <a:pt x="5423075" y="0"/>
                    </a:cubicBezTo>
                    <a:cubicBezTo>
                      <a:pt x="5090566" y="5542"/>
                      <a:pt x="4757789" y="2180"/>
                      <a:pt x="4425548" y="16625"/>
                    </a:cubicBezTo>
                    <a:cubicBezTo>
                      <a:pt x="4334886" y="20567"/>
                      <a:pt x="4260467" y="59041"/>
                      <a:pt x="4176166" y="83127"/>
                    </a:cubicBezTo>
                    <a:cubicBezTo>
                      <a:pt x="4132225" y="95682"/>
                      <a:pt x="4085593" y="99406"/>
                      <a:pt x="4043162" y="116378"/>
                    </a:cubicBezTo>
                    <a:cubicBezTo>
                      <a:pt x="4015453" y="127462"/>
                      <a:pt x="3989696" y="146333"/>
                      <a:pt x="3960035" y="149629"/>
                    </a:cubicBezTo>
                    <a:cubicBezTo>
                      <a:pt x="3838736" y="163107"/>
                      <a:pt x="3716195" y="160712"/>
                      <a:pt x="3594275" y="166254"/>
                    </a:cubicBezTo>
                    <a:cubicBezTo>
                      <a:pt x="3577650" y="171796"/>
                      <a:pt x="3561249" y="178066"/>
                      <a:pt x="3544399" y="182880"/>
                    </a:cubicBezTo>
                    <a:cubicBezTo>
                      <a:pt x="3522429" y="189157"/>
                      <a:pt x="3477897" y="199505"/>
                      <a:pt x="3477897" y="199505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3" name="文字方塊 42"/>
            <p:cNvSpPr txBox="1"/>
            <p:nvPr/>
          </p:nvSpPr>
          <p:spPr>
            <a:xfrm rot="21107859">
              <a:off x="5467013" y="2038262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Section 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7322818" y="2055340"/>
            <a:ext cx="1209622" cy="1224136"/>
            <a:chOff x="7020272" y="1988840"/>
            <a:chExt cx="1209622" cy="1224136"/>
          </a:xfrm>
        </p:grpSpPr>
        <p:sp>
          <p:nvSpPr>
            <p:cNvPr id="11" name="摺角紙張 2"/>
            <p:cNvSpPr/>
            <p:nvPr/>
          </p:nvSpPr>
          <p:spPr>
            <a:xfrm rot="267679">
              <a:off x="7020272" y="1988840"/>
              <a:ext cx="1209622" cy="1224136"/>
            </a:xfrm>
            <a:custGeom>
              <a:avLst/>
              <a:gdLst>
                <a:gd name="connsiteX0" fmla="*/ 0 w 1224136"/>
                <a:gd name="connsiteY0" fmla="*/ 0 h 1224136"/>
                <a:gd name="connsiteX1" fmla="*/ 1224136 w 1224136"/>
                <a:gd name="connsiteY1" fmla="*/ 0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1224136 h 1224136"/>
                <a:gd name="connsiteX5" fmla="*/ 0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1224136 h 1224136"/>
                <a:gd name="connsiteX5" fmla="*/ 0 w 1224136"/>
                <a:gd name="connsiteY5" fmla="*/ 0 h 1224136"/>
                <a:gd name="connsiteX6" fmla="*/ 1224136 w 1224136"/>
                <a:gd name="connsiteY6" fmla="*/ 0 h 1224136"/>
                <a:gd name="connsiteX7" fmla="*/ 1224136 w 1224136"/>
                <a:gd name="connsiteY7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1224136 h 1224136"/>
                <a:gd name="connsiteX5" fmla="*/ 0 w 1224136"/>
                <a:gd name="connsiteY5" fmla="*/ 0 h 1224136"/>
                <a:gd name="connsiteX6" fmla="*/ 1224136 w 1224136"/>
                <a:gd name="connsiteY6" fmla="*/ 0 h 1224136"/>
                <a:gd name="connsiteX7" fmla="*/ 1224136 w 1224136"/>
                <a:gd name="connsiteY7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6" fmla="*/ 1224136 w 1224136"/>
                <a:gd name="connsiteY6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0 w 1224136"/>
                <a:gd name="connsiteY3" fmla="*/ 0 h 1224136"/>
                <a:gd name="connsiteX4" fmla="*/ 1224136 w 1224136"/>
                <a:gd name="connsiteY4" fmla="*/ 0 h 1224136"/>
                <a:gd name="connsiteX5" fmla="*/ 1224136 w 1224136"/>
                <a:gd name="connsiteY5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0 w 1224136"/>
                <a:gd name="connsiteY2" fmla="*/ 0 h 1224136"/>
                <a:gd name="connsiteX3" fmla="*/ 1224136 w 1224136"/>
                <a:gd name="connsiteY3" fmla="*/ 0 h 1224136"/>
                <a:gd name="connsiteX4" fmla="*/ 1224136 w 1224136"/>
                <a:gd name="connsiteY4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0 w 1224136"/>
                <a:gd name="connsiteY2" fmla="*/ 0 h 1224136"/>
                <a:gd name="connsiteX3" fmla="*/ 1224136 w 1224136"/>
                <a:gd name="connsiteY3" fmla="*/ 0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0 w 1224136"/>
                <a:gd name="connsiteY2" fmla="*/ 0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2" fmla="*/ 94343 w 1224136"/>
                <a:gd name="connsiteY2" fmla="*/ 362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0" fmla="*/ 1224136 w 1224136"/>
                <a:gd name="connsiteY0" fmla="*/ 0 h 1224136"/>
                <a:gd name="connsiteX1" fmla="*/ 1224136 w 1224136"/>
                <a:gd name="connsiteY1" fmla="*/ 1020109 h 1224136"/>
                <a:gd name="connsiteX2" fmla="*/ 1020109 w 1224136"/>
                <a:gd name="connsiteY2" fmla="*/ 1224136 h 1224136"/>
                <a:gd name="connsiteX3" fmla="*/ 0 w 1224136"/>
                <a:gd name="connsiteY3" fmla="*/ 1224136 h 1224136"/>
                <a:gd name="connsiteX4" fmla="*/ 76200 w 1224136"/>
                <a:gd name="connsiteY4" fmla="*/ 0 h 1224136"/>
                <a:gd name="connsiteX5" fmla="*/ 1224136 w 1224136"/>
                <a:gd name="connsiteY5" fmla="*/ 0 h 1224136"/>
                <a:gd name="connsiteX0" fmla="*/ 1020109 w 1224136"/>
                <a:gd name="connsiteY0" fmla="*/ 1224136 h 1224136"/>
                <a:gd name="connsiteX1" fmla="*/ 1060915 w 1224136"/>
                <a:gd name="connsiteY1" fmla="*/ 1060915 h 1224136"/>
                <a:gd name="connsiteX2" fmla="*/ 1224136 w 1224136"/>
                <a:gd name="connsiteY2" fmla="*/ 1020109 h 1224136"/>
                <a:gd name="connsiteX3" fmla="*/ 1020109 w 1224136"/>
                <a:gd name="connsiteY3" fmla="*/ 1224136 h 1224136"/>
                <a:gd name="connsiteX0" fmla="*/ 1020109 w 1224136"/>
                <a:gd name="connsiteY0" fmla="*/ 1224136 h 1224136"/>
                <a:gd name="connsiteX1" fmla="*/ 1224136 w 1224136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61686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61686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209622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2096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162451 w 1209622"/>
                <a:gd name="connsiteY1" fmla="*/ 1020109 h 1224136"/>
                <a:gd name="connsiteX0" fmla="*/ 1209622 w 1209622"/>
                <a:gd name="connsiteY0" fmla="*/ 0 h 1224136"/>
                <a:gd name="connsiteX1" fmla="*/ 1209622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1588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162451 w 1209622"/>
                <a:gd name="connsiteY1" fmla="*/ 1020109 h 1224136"/>
                <a:gd name="connsiteX0" fmla="*/ 1209622 w 1209622"/>
                <a:gd name="connsiteY0" fmla="*/ 0 h 1224136"/>
                <a:gd name="connsiteX1" fmla="*/ 1155193 w 1209622"/>
                <a:gd name="connsiteY1" fmla="*/ 1020109 h 1224136"/>
                <a:gd name="connsiteX2" fmla="*/ 1005595 w 1209622"/>
                <a:gd name="connsiteY2" fmla="*/ 1224136 h 1224136"/>
                <a:gd name="connsiteX3" fmla="*/ 0 w 1209622"/>
                <a:gd name="connsiteY3" fmla="*/ 1224136 h 1224136"/>
                <a:gd name="connsiteX4" fmla="*/ 90714 w 1209622"/>
                <a:gd name="connsiteY4" fmla="*/ 0 h 1224136"/>
                <a:gd name="connsiteX5" fmla="*/ 1209622 w 1209622"/>
                <a:gd name="connsiteY5" fmla="*/ 0 h 1224136"/>
                <a:gd name="connsiteX0" fmla="*/ 1005595 w 1209622"/>
                <a:gd name="connsiteY0" fmla="*/ 1224136 h 1224136"/>
                <a:gd name="connsiteX1" fmla="*/ 1046401 w 1209622"/>
                <a:gd name="connsiteY1" fmla="*/ 1060915 h 1224136"/>
                <a:gd name="connsiteX2" fmla="*/ 1158822 w 1209622"/>
                <a:gd name="connsiteY2" fmla="*/ 1020109 h 1224136"/>
                <a:gd name="connsiteX3" fmla="*/ 1005595 w 1209622"/>
                <a:gd name="connsiteY3" fmla="*/ 1224136 h 1224136"/>
                <a:gd name="connsiteX0" fmla="*/ 1005595 w 1209622"/>
                <a:gd name="connsiteY0" fmla="*/ 1224136 h 1224136"/>
                <a:gd name="connsiteX1" fmla="*/ 1162451 w 1209622"/>
                <a:gd name="connsiteY1" fmla="*/ 1020109 h 12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622" h="1224136" stroke="0" extrusionOk="0">
                  <a:moveTo>
                    <a:pt x="1209622" y="0"/>
                  </a:moveTo>
                  <a:lnTo>
                    <a:pt x="1155193" y="1020109"/>
                  </a:lnTo>
                  <a:lnTo>
                    <a:pt x="1005595" y="1224136"/>
                  </a:lnTo>
                  <a:lnTo>
                    <a:pt x="0" y="1224136"/>
                  </a:lnTo>
                  <a:cubicBezTo>
                    <a:pt x="60477" y="819720"/>
                    <a:pt x="95552" y="408045"/>
                    <a:pt x="90714" y="0"/>
                  </a:cubicBezTo>
                  <a:lnTo>
                    <a:pt x="1209622" y="0"/>
                  </a:lnTo>
                  <a:close/>
                </a:path>
                <a:path w="1209622" h="1224136" fill="darkenLess" stroke="0" extrusionOk="0">
                  <a:moveTo>
                    <a:pt x="1005595" y="1224136"/>
                  </a:moveTo>
                  <a:lnTo>
                    <a:pt x="1046401" y="1060915"/>
                  </a:lnTo>
                  <a:lnTo>
                    <a:pt x="1158822" y="1020109"/>
                  </a:lnTo>
                  <a:lnTo>
                    <a:pt x="1005595" y="1224136"/>
                  </a:lnTo>
                  <a:close/>
                </a:path>
                <a:path w="1209622" h="1224136" fill="none" extrusionOk="0">
                  <a:moveTo>
                    <a:pt x="1005595" y="1224136"/>
                  </a:moveTo>
                  <a:lnTo>
                    <a:pt x="1162451" y="102010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7" name="群組 36"/>
            <p:cNvGrpSpPr/>
            <p:nvPr/>
          </p:nvGrpSpPr>
          <p:grpSpPr>
            <a:xfrm rot="277049">
              <a:off x="7355083" y="2458962"/>
              <a:ext cx="540000" cy="540000"/>
              <a:chOff x="3519698" y="-1877997"/>
              <a:chExt cx="540000" cy="540000"/>
            </a:xfrm>
          </p:grpSpPr>
          <p:sp>
            <p:nvSpPr>
              <p:cNvPr id="26" name="文字方塊 25"/>
              <p:cNvSpPr txBox="1"/>
              <p:nvPr/>
            </p:nvSpPr>
            <p:spPr>
              <a:xfrm>
                <a:off x="3622024" y="-1854218"/>
                <a:ext cx="37542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600" dirty="0" smtClean="0">
                    <a:solidFill>
                      <a:schemeClr val="bg1"/>
                    </a:solidFill>
                    <a:latin typeface="Bradley Hand ITC" pitchFamily="66" charset="0"/>
                  </a:rPr>
                  <a:t>5</a:t>
                </a:r>
                <a:endParaRPr lang="zh-TW" altLang="en-US" sz="2600" dirty="0">
                  <a:solidFill>
                    <a:schemeClr val="bg1"/>
                  </a:solidFill>
                  <a:latin typeface="Bradley Hand ITC" pitchFamily="66" charset="0"/>
                </a:endParaRPr>
              </a:p>
            </p:txBody>
          </p:sp>
          <p:sp>
            <p:nvSpPr>
              <p:cNvPr id="32" name="手繪多邊形 31"/>
              <p:cNvSpPr/>
              <p:nvPr/>
            </p:nvSpPr>
            <p:spPr>
              <a:xfrm>
                <a:off x="3519698" y="-1877997"/>
                <a:ext cx="540000" cy="540000"/>
              </a:xfrm>
              <a:custGeom>
                <a:avLst/>
                <a:gdLst>
                  <a:gd name="connsiteX0" fmla="*/ 2776450 w 6118621"/>
                  <a:gd name="connsiteY0" fmla="*/ 432332 h 5985233"/>
                  <a:gd name="connsiteX1" fmla="*/ 2227810 w 6118621"/>
                  <a:gd name="connsiteY1" fmla="*/ 432332 h 5985233"/>
                  <a:gd name="connsiteX2" fmla="*/ 2044930 w 6118621"/>
                  <a:gd name="connsiteY2" fmla="*/ 498833 h 5985233"/>
                  <a:gd name="connsiteX3" fmla="*/ 1662545 w 6118621"/>
                  <a:gd name="connsiteY3" fmla="*/ 581961 h 5985233"/>
                  <a:gd name="connsiteX4" fmla="*/ 1496290 w 6118621"/>
                  <a:gd name="connsiteY4" fmla="*/ 665088 h 5985233"/>
                  <a:gd name="connsiteX5" fmla="*/ 1330036 w 6118621"/>
                  <a:gd name="connsiteY5" fmla="*/ 714964 h 5985233"/>
                  <a:gd name="connsiteX6" fmla="*/ 847898 w 6118621"/>
                  <a:gd name="connsiteY6" fmla="*/ 1030848 h 5985233"/>
                  <a:gd name="connsiteX7" fmla="*/ 648392 w 6118621"/>
                  <a:gd name="connsiteY7" fmla="*/ 1197103 h 5985233"/>
                  <a:gd name="connsiteX8" fmla="*/ 482138 w 6118621"/>
                  <a:gd name="connsiteY8" fmla="*/ 1396608 h 5985233"/>
                  <a:gd name="connsiteX9" fmla="*/ 415636 w 6118621"/>
                  <a:gd name="connsiteY9" fmla="*/ 1479735 h 5985233"/>
                  <a:gd name="connsiteX10" fmla="*/ 349134 w 6118621"/>
                  <a:gd name="connsiteY10" fmla="*/ 1579488 h 5985233"/>
                  <a:gd name="connsiteX11" fmla="*/ 315883 w 6118621"/>
                  <a:gd name="connsiteY11" fmla="*/ 1695866 h 5985233"/>
                  <a:gd name="connsiteX12" fmla="*/ 282632 w 6118621"/>
                  <a:gd name="connsiteY12" fmla="*/ 1795619 h 5985233"/>
                  <a:gd name="connsiteX13" fmla="*/ 249381 w 6118621"/>
                  <a:gd name="connsiteY13" fmla="*/ 1945248 h 5985233"/>
                  <a:gd name="connsiteX14" fmla="*/ 216130 w 6118621"/>
                  <a:gd name="connsiteY14" fmla="*/ 2078252 h 5985233"/>
                  <a:gd name="connsiteX15" fmla="*/ 149629 w 6118621"/>
                  <a:gd name="connsiteY15" fmla="*/ 2377510 h 5985233"/>
                  <a:gd name="connsiteX16" fmla="*/ 83127 w 6118621"/>
                  <a:gd name="connsiteY16" fmla="*/ 2543764 h 5985233"/>
                  <a:gd name="connsiteX17" fmla="*/ 33250 w 6118621"/>
                  <a:gd name="connsiteY17" fmla="*/ 2809772 h 5985233"/>
                  <a:gd name="connsiteX18" fmla="*/ 0 w 6118621"/>
                  <a:gd name="connsiteY18" fmla="*/ 3125655 h 5985233"/>
                  <a:gd name="connsiteX19" fmla="*/ 16625 w 6118621"/>
                  <a:gd name="connsiteY19" fmla="*/ 3557917 h 5985233"/>
                  <a:gd name="connsiteX20" fmla="*/ 49876 w 6118621"/>
                  <a:gd name="connsiteY20" fmla="*/ 3757423 h 5985233"/>
                  <a:gd name="connsiteX21" fmla="*/ 83127 w 6118621"/>
                  <a:gd name="connsiteY21" fmla="*/ 3823924 h 5985233"/>
                  <a:gd name="connsiteX22" fmla="*/ 116378 w 6118621"/>
                  <a:gd name="connsiteY22" fmla="*/ 3907052 h 5985233"/>
                  <a:gd name="connsiteX23" fmla="*/ 166254 w 6118621"/>
                  <a:gd name="connsiteY23" fmla="*/ 3990179 h 5985233"/>
                  <a:gd name="connsiteX24" fmla="*/ 199505 w 6118621"/>
                  <a:gd name="connsiteY24" fmla="*/ 4073306 h 5985233"/>
                  <a:gd name="connsiteX25" fmla="*/ 249381 w 6118621"/>
                  <a:gd name="connsiteY25" fmla="*/ 4173059 h 5985233"/>
                  <a:gd name="connsiteX26" fmla="*/ 266007 w 6118621"/>
                  <a:gd name="connsiteY26" fmla="*/ 4239561 h 5985233"/>
                  <a:gd name="connsiteX27" fmla="*/ 365760 w 6118621"/>
                  <a:gd name="connsiteY27" fmla="*/ 4439066 h 5985233"/>
                  <a:gd name="connsiteX28" fmla="*/ 415636 w 6118621"/>
                  <a:gd name="connsiteY28" fmla="*/ 4538819 h 5985233"/>
                  <a:gd name="connsiteX29" fmla="*/ 498763 w 6118621"/>
                  <a:gd name="connsiteY29" fmla="*/ 4638572 h 5985233"/>
                  <a:gd name="connsiteX30" fmla="*/ 748145 w 6118621"/>
                  <a:gd name="connsiteY30" fmla="*/ 5020957 h 5985233"/>
                  <a:gd name="connsiteX31" fmla="*/ 1047403 w 6118621"/>
                  <a:gd name="connsiteY31" fmla="*/ 5353466 h 5985233"/>
                  <a:gd name="connsiteX32" fmla="*/ 1147156 w 6118621"/>
                  <a:gd name="connsiteY32" fmla="*/ 5436593 h 5985233"/>
                  <a:gd name="connsiteX33" fmla="*/ 1413163 w 6118621"/>
                  <a:gd name="connsiteY33" fmla="*/ 5586223 h 5985233"/>
                  <a:gd name="connsiteX34" fmla="*/ 1662545 w 6118621"/>
                  <a:gd name="connsiteY34" fmla="*/ 5702601 h 5985233"/>
                  <a:gd name="connsiteX35" fmla="*/ 1978429 w 6118621"/>
                  <a:gd name="connsiteY35" fmla="*/ 5785728 h 5985233"/>
                  <a:gd name="connsiteX36" fmla="*/ 2161309 w 6118621"/>
                  <a:gd name="connsiteY36" fmla="*/ 5852230 h 5985233"/>
                  <a:gd name="connsiteX37" fmla="*/ 2576945 w 6118621"/>
                  <a:gd name="connsiteY37" fmla="*/ 5935357 h 5985233"/>
                  <a:gd name="connsiteX38" fmla="*/ 2975956 w 6118621"/>
                  <a:gd name="connsiteY38" fmla="*/ 5968608 h 5985233"/>
                  <a:gd name="connsiteX39" fmla="*/ 3175461 w 6118621"/>
                  <a:gd name="connsiteY39" fmla="*/ 5985233 h 5985233"/>
                  <a:gd name="connsiteX40" fmla="*/ 3990109 w 6118621"/>
                  <a:gd name="connsiteY40" fmla="*/ 5951983 h 5985233"/>
                  <a:gd name="connsiteX41" fmla="*/ 4488872 w 6118621"/>
                  <a:gd name="connsiteY41" fmla="*/ 5868855 h 5985233"/>
                  <a:gd name="connsiteX42" fmla="*/ 4621876 w 6118621"/>
                  <a:gd name="connsiteY42" fmla="*/ 5818979 h 5985233"/>
                  <a:gd name="connsiteX43" fmla="*/ 4887883 w 6118621"/>
                  <a:gd name="connsiteY43" fmla="*/ 5685975 h 5985233"/>
                  <a:gd name="connsiteX44" fmla="*/ 5020887 w 6118621"/>
                  <a:gd name="connsiteY44" fmla="*/ 5586223 h 5985233"/>
                  <a:gd name="connsiteX45" fmla="*/ 5220392 w 6118621"/>
                  <a:gd name="connsiteY45" fmla="*/ 5453219 h 5985233"/>
                  <a:gd name="connsiteX46" fmla="*/ 5303520 w 6118621"/>
                  <a:gd name="connsiteY46" fmla="*/ 5370092 h 5985233"/>
                  <a:gd name="connsiteX47" fmla="*/ 5370021 w 6118621"/>
                  <a:gd name="connsiteY47" fmla="*/ 5286964 h 5985233"/>
                  <a:gd name="connsiteX48" fmla="*/ 5453149 w 6118621"/>
                  <a:gd name="connsiteY48" fmla="*/ 5237088 h 5985233"/>
                  <a:gd name="connsiteX49" fmla="*/ 5602778 w 6118621"/>
                  <a:gd name="connsiteY49" fmla="*/ 5020957 h 5985233"/>
                  <a:gd name="connsiteX50" fmla="*/ 5752407 w 6118621"/>
                  <a:gd name="connsiteY50" fmla="*/ 4821452 h 5985233"/>
                  <a:gd name="connsiteX51" fmla="*/ 5802283 w 6118621"/>
                  <a:gd name="connsiteY51" fmla="*/ 4754950 h 5985233"/>
                  <a:gd name="connsiteX52" fmla="*/ 5852160 w 6118621"/>
                  <a:gd name="connsiteY52" fmla="*/ 4638572 h 5985233"/>
                  <a:gd name="connsiteX53" fmla="*/ 5935287 w 6118621"/>
                  <a:gd name="connsiteY53" fmla="*/ 4422441 h 5985233"/>
                  <a:gd name="connsiteX54" fmla="*/ 5968538 w 6118621"/>
                  <a:gd name="connsiteY54" fmla="*/ 4322688 h 5985233"/>
                  <a:gd name="connsiteX55" fmla="*/ 6035040 w 6118621"/>
                  <a:gd name="connsiteY55" fmla="*/ 4073306 h 5985233"/>
                  <a:gd name="connsiteX56" fmla="*/ 6084916 w 6118621"/>
                  <a:gd name="connsiteY56" fmla="*/ 3840550 h 5985233"/>
                  <a:gd name="connsiteX57" fmla="*/ 6118167 w 6118621"/>
                  <a:gd name="connsiteY57" fmla="*/ 3607793 h 5985233"/>
                  <a:gd name="connsiteX58" fmla="*/ 6051665 w 6118621"/>
                  <a:gd name="connsiteY58" fmla="*/ 2726644 h 5985233"/>
                  <a:gd name="connsiteX59" fmla="*/ 6001789 w 6118621"/>
                  <a:gd name="connsiteY59" fmla="*/ 2477263 h 5985233"/>
                  <a:gd name="connsiteX60" fmla="*/ 5968538 w 6118621"/>
                  <a:gd name="connsiteY60" fmla="*/ 2344259 h 5985233"/>
                  <a:gd name="connsiteX61" fmla="*/ 5951912 w 6118621"/>
                  <a:gd name="connsiteY61" fmla="*/ 2227881 h 5985233"/>
                  <a:gd name="connsiteX62" fmla="*/ 5885410 w 6118621"/>
                  <a:gd name="connsiteY62" fmla="*/ 2011750 h 5985233"/>
                  <a:gd name="connsiteX63" fmla="*/ 5852160 w 6118621"/>
                  <a:gd name="connsiteY63" fmla="*/ 1878746 h 5985233"/>
                  <a:gd name="connsiteX64" fmla="*/ 5818909 w 6118621"/>
                  <a:gd name="connsiteY64" fmla="*/ 1778993 h 5985233"/>
                  <a:gd name="connsiteX65" fmla="*/ 5719156 w 6118621"/>
                  <a:gd name="connsiteY65" fmla="*/ 1546237 h 5985233"/>
                  <a:gd name="connsiteX66" fmla="*/ 5685905 w 6118621"/>
                  <a:gd name="connsiteY66" fmla="*/ 1429859 h 5985233"/>
                  <a:gd name="connsiteX67" fmla="*/ 5652654 w 6118621"/>
                  <a:gd name="connsiteY67" fmla="*/ 1296855 h 5985233"/>
                  <a:gd name="connsiteX68" fmla="*/ 5552901 w 6118621"/>
                  <a:gd name="connsiteY68" fmla="*/ 1064099 h 5985233"/>
                  <a:gd name="connsiteX69" fmla="*/ 5403272 w 6118621"/>
                  <a:gd name="connsiteY69" fmla="*/ 798092 h 5985233"/>
                  <a:gd name="connsiteX70" fmla="*/ 5336770 w 6118621"/>
                  <a:gd name="connsiteY70" fmla="*/ 681713 h 5985233"/>
                  <a:gd name="connsiteX71" fmla="*/ 5286894 w 6118621"/>
                  <a:gd name="connsiteY71" fmla="*/ 598586 h 5985233"/>
                  <a:gd name="connsiteX72" fmla="*/ 5070763 w 6118621"/>
                  <a:gd name="connsiteY72" fmla="*/ 432332 h 5985233"/>
                  <a:gd name="connsiteX73" fmla="*/ 5020887 w 6118621"/>
                  <a:gd name="connsiteY73" fmla="*/ 365830 h 5985233"/>
                  <a:gd name="connsiteX74" fmla="*/ 4854632 w 6118621"/>
                  <a:gd name="connsiteY74" fmla="*/ 282703 h 5985233"/>
                  <a:gd name="connsiteX75" fmla="*/ 4605250 w 6118621"/>
                  <a:gd name="connsiteY75" fmla="*/ 133073 h 5985233"/>
                  <a:gd name="connsiteX76" fmla="*/ 4555374 w 6118621"/>
                  <a:gd name="connsiteY76" fmla="*/ 99823 h 5985233"/>
                  <a:gd name="connsiteX77" fmla="*/ 4455621 w 6118621"/>
                  <a:gd name="connsiteY77" fmla="*/ 83197 h 5985233"/>
                  <a:gd name="connsiteX78" fmla="*/ 4355869 w 6118621"/>
                  <a:gd name="connsiteY78" fmla="*/ 49946 h 5985233"/>
                  <a:gd name="connsiteX79" fmla="*/ 4156363 w 6118621"/>
                  <a:gd name="connsiteY79" fmla="*/ 33321 h 5985233"/>
                  <a:gd name="connsiteX80" fmla="*/ 4056610 w 6118621"/>
                  <a:gd name="connsiteY80" fmla="*/ 16695 h 5985233"/>
                  <a:gd name="connsiteX81" fmla="*/ 3208712 w 6118621"/>
                  <a:gd name="connsiteY81" fmla="*/ 70 h 598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6118621" h="5985233">
                    <a:moveTo>
                      <a:pt x="2776450" y="432332"/>
                    </a:moveTo>
                    <a:cubicBezTo>
                      <a:pt x="2566390" y="390319"/>
                      <a:pt x="2582425" y="386869"/>
                      <a:pt x="2227810" y="432332"/>
                    </a:cubicBezTo>
                    <a:cubicBezTo>
                      <a:pt x="2163471" y="440581"/>
                      <a:pt x="2106985" y="479947"/>
                      <a:pt x="2044930" y="498833"/>
                    </a:cubicBezTo>
                    <a:cubicBezTo>
                      <a:pt x="1900460" y="542802"/>
                      <a:pt x="1808792" y="555371"/>
                      <a:pt x="1662545" y="581961"/>
                    </a:cubicBezTo>
                    <a:cubicBezTo>
                      <a:pt x="1607127" y="609670"/>
                      <a:pt x="1553818" y="642077"/>
                      <a:pt x="1496290" y="665088"/>
                    </a:cubicBezTo>
                    <a:cubicBezTo>
                      <a:pt x="1442570" y="686576"/>
                      <a:pt x="1382633" y="690857"/>
                      <a:pt x="1330036" y="714964"/>
                    </a:cubicBezTo>
                    <a:cubicBezTo>
                      <a:pt x="1179274" y="784063"/>
                      <a:pt x="971503" y="927844"/>
                      <a:pt x="847898" y="1030848"/>
                    </a:cubicBezTo>
                    <a:cubicBezTo>
                      <a:pt x="781396" y="1086266"/>
                      <a:pt x="703810" y="1130601"/>
                      <a:pt x="648392" y="1197103"/>
                    </a:cubicBezTo>
                    <a:lnTo>
                      <a:pt x="482138" y="1396608"/>
                    </a:lnTo>
                    <a:cubicBezTo>
                      <a:pt x="459580" y="1424000"/>
                      <a:pt x="435319" y="1450210"/>
                      <a:pt x="415636" y="1479735"/>
                    </a:cubicBezTo>
                    <a:lnTo>
                      <a:pt x="349134" y="1579488"/>
                    </a:lnTo>
                    <a:cubicBezTo>
                      <a:pt x="338050" y="1618281"/>
                      <a:pt x="327748" y="1657305"/>
                      <a:pt x="315883" y="1695866"/>
                    </a:cubicBezTo>
                    <a:cubicBezTo>
                      <a:pt x="305575" y="1729366"/>
                      <a:pt x="291663" y="1761753"/>
                      <a:pt x="282632" y="1795619"/>
                    </a:cubicBezTo>
                    <a:cubicBezTo>
                      <a:pt x="269467" y="1844987"/>
                      <a:pt x="261083" y="1895513"/>
                      <a:pt x="249381" y="1945248"/>
                    </a:cubicBezTo>
                    <a:cubicBezTo>
                      <a:pt x="238914" y="1989732"/>
                      <a:pt x="226043" y="2033641"/>
                      <a:pt x="216130" y="2078252"/>
                    </a:cubicBezTo>
                    <a:cubicBezTo>
                      <a:pt x="198559" y="2157320"/>
                      <a:pt x="176661" y="2296413"/>
                      <a:pt x="149629" y="2377510"/>
                    </a:cubicBezTo>
                    <a:cubicBezTo>
                      <a:pt x="130754" y="2434134"/>
                      <a:pt x="102002" y="2487140"/>
                      <a:pt x="83127" y="2543764"/>
                    </a:cubicBezTo>
                    <a:cubicBezTo>
                      <a:pt x="50189" y="2642577"/>
                      <a:pt x="44644" y="2707228"/>
                      <a:pt x="33250" y="2809772"/>
                    </a:cubicBezTo>
                    <a:cubicBezTo>
                      <a:pt x="21558" y="2915000"/>
                      <a:pt x="0" y="3125655"/>
                      <a:pt x="0" y="3125655"/>
                    </a:cubicBezTo>
                    <a:cubicBezTo>
                      <a:pt x="5542" y="3269742"/>
                      <a:pt x="5277" y="3414170"/>
                      <a:pt x="16625" y="3557917"/>
                    </a:cubicBezTo>
                    <a:cubicBezTo>
                      <a:pt x="21931" y="3625127"/>
                      <a:pt x="19725" y="3697122"/>
                      <a:pt x="49876" y="3757423"/>
                    </a:cubicBezTo>
                    <a:cubicBezTo>
                      <a:pt x="60960" y="3779590"/>
                      <a:pt x="73061" y="3801277"/>
                      <a:pt x="83127" y="3823924"/>
                    </a:cubicBezTo>
                    <a:cubicBezTo>
                      <a:pt x="95248" y="3851196"/>
                      <a:pt x="103031" y="3880359"/>
                      <a:pt x="116378" y="3907052"/>
                    </a:cubicBezTo>
                    <a:cubicBezTo>
                      <a:pt x="130829" y="3935954"/>
                      <a:pt x="151803" y="3961277"/>
                      <a:pt x="166254" y="3990179"/>
                    </a:cubicBezTo>
                    <a:cubicBezTo>
                      <a:pt x="179600" y="4016872"/>
                      <a:pt x="187156" y="4046137"/>
                      <a:pt x="199505" y="4073306"/>
                    </a:cubicBezTo>
                    <a:cubicBezTo>
                      <a:pt x="214888" y="4107150"/>
                      <a:pt x="235574" y="4138542"/>
                      <a:pt x="249381" y="4173059"/>
                    </a:cubicBezTo>
                    <a:cubicBezTo>
                      <a:pt x="257867" y="4194274"/>
                      <a:pt x="256848" y="4218627"/>
                      <a:pt x="266007" y="4239561"/>
                    </a:cubicBezTo>
                    <a:cubicBezTo>
                      <a:pt x="295809" y="4307678"/>
                      <a:pt x="332509" y="4372564"/>
                      <a:pt x="365760" y="4439066"/>
                    </a:cubicBezTo>
                    <a:cubicBezTo>
                      <a:pt x="382385" y="4472317"/>
                      <a:pt x="391837" y="4510260"/>
                      <a:pt x="415636" y="4538819"/>
                    </a:cubicBezTo>
                    <a:cubicBezTo>
                      <a:pt x="443345" y="4572070"/>
                      <a:pt x="474754" y="4602558"/>
                      <a:pt x="498763" y="4638572"/>
                    </a:cubicBezTo>
                    <a:cubicBezTo>
                      <a:pt x="661147" y="4882149"/>
                      <a:pt x="493659" y="4724056"/>
                      <a:pt x="748145" y="5020957"/>
                    </a:cubicBezTo>
                    <a:cubicBezTo>
                      <a:pt x="853655" y="5144052"/>
                      <a:pt x="932731" y="5248350"/>
                      <a:pt x="1047403" y="5353466"/>
                    </a:cubicBezTo>
                    <a:cubicBezTo>
                      <a:pt x="1079309" y="5382713"/>
                      <a:pt x="1110640" y="5413355"/>
                      <a:pt x="1147156" y="5436593"/>
                    </a:cubicBezTo>
                    <a:cubicBezTo>
                      <a:pt x="1232985" y="5491212"/>
                      <a:pt x="1322169" y="5540727"/>
                      <a:pt x="1413163" y="5586223"/>
                    </a:cubicBezTo>
                    <a:cubicBezTo>
                      <a:pt x="1486094" y="5622688"/>
                      <a:pt x="1583900" y="5674844"/>
                      <a:pt x="1662545" y="5702601"/>
                    </a:cubicBezTo>
                    <a:cubicBezTo>
                      <a:pt x="2005430" y="5823619"/>
                      <a:pt x="1659559" y="5690067"/>
                      <a:pt x="1978429" y="5785728"/>
                    </a:cubicBezTo>
                    <a:cubicBezTo>
                      <a:pt x="2040559" y="5804367"/>
                      <a:pt x="2099038" y="5834068"/>
                      <a:pt x="2161309" y="5852230"/>
                    </a:cubicBezTo>
                    <a:cubicBezTo>
                      <a:pt x="2256145" y="5879890"/>
                      <a:pt x="2475012" y="5924031"/>
                      <a:pt x="2576945" y="5935357"/>
                    </a:cubicBezTo>
                    <a:cubicBezTo>
                      <a:pt x="2709593" y="5950096"/>
                      <a:pt x="2842952" y="5957524"/>
                      <a:pt x="2975956" y="5968608"/>
                    </a:cubicBezTo>
                    <a:lnTo>
                      <a:pt x="3175461" y="5985233"/>
                    </a:lnTo>
                    <a:lnTo>
                      <a:pt x="3990109" y="5951983"/>
                    </a:lnTo>
                    <a:cubicBezTo>
                      <a:pt x="4135457" y="5944716"/>
                      <a:pt x="4367444" y="5914390"/>
                      <a:pt x="4488872" y="5868855"/>
                    </a:cubicBezTo>
                    <a:cubicBezTo>
                      <a:pt x="4533207" y="5852230"/>
                      <a:pt x="4578093" y="5837007"/>
                      <a:pt x="4621876" y="5818979"/>
                    </a:cubicBezTo>
                    <a:cubicBezTo>
                      <a:pt x="4713171" y="5781387"/>
                      <a:pt x="4805291" y="5741036"/>
                      <a:pt x="4887883" y="5685975"/>
                    </a:cubicBezTo>
                    <a:cubicBezTo>
                      <a:pt x="4933994" y="5655235"/>
                      <a:pt x="4975487" y="5618003"/>
                      <a:pt x="5020887" y="5586223"/>
                    </a:cubicBezTo>
                    <a:cubicBezTo>
                      <a:pt x="5086364" y="5540389"/>
                      <a:pt x="5163876" y="5509734"/>
                      <a:pt x="5220392" y="5453219"/>
                    </a:cubicBezTo>
                    <a:cubicBezTo>
                      <a:pt x="5248101" y="5425510"/>
                      <a:pt x="5277306" y="5399219"/>
                      <a:pt x="5303520" y="5370092"/>
                    </a:cubicBezTo>
                    <a:cubicBezTo>
                      <a:pt x="5327258" y="5343716"/>
                      <a:pt x="5343499" y="5310539"/>
                      <a:pt x="5370021" y="5286964"/>
                    </a:cubicBezTo>
                    <a:cubicBezTo>
                      <a:pt x="5394173" y="5265496"/>
                      <a:pt x="5425440" y="5253713"/>
                      <a:pt x="5453149" y="5237088"/>
                    </a:cubicBezTo>
                    <a:cubicBezTo>
                      <a:pt x="5503025" y="5165044"/>
                      <a:pt x="5540819" y="5082916"/>
                      <a:pt x="5602778" y="5020957"/>
                    </a:cubicBezTo>
                    <a:cubicBezTo>
                      <a:pt x="5718209" y="4905526"/>
                      <a:pt x="5632718" y="5000986"/>
                      <a:pt x="5752407" y="4821452"/>
                    </a:cubicBezTo>
                    <a:cubicBezTo>
                      <a:pt x="5767777" y="4798397"/>
                      <a:pt x="5789014" y="4779276"/>
                      <a:pt x="5802283" y="4754950"/>
                    </a:cubicBezTo>
                    <a:cubicBezTo>
                      <a:pt x="5822493" y="4717898"/>
                      <a:pt x="5834474" y="4676893"/>
                      <a:pt x="5852160" y="4638572"/>
                    </a:cubicBezTo>
                    <a:cubicBezTo>
                      <a:pt x="5939768" y="4448755"/>
                      <a:pt x="5870455" y="4633145"/>
                      <a:pt x="5935287" y="4422441"/>
                    </a:cubicBezTo>
                    <a:cubicBezTo>
                      <a:pt x="5945595" y="4388941"/>
                      <a:pt x="5958230" y="4356188"/>
                      <a:pt x="5968538" y="4322688"/>
                    </a:cubicBezTo>
                    <a:cubicBezTo>
                      <a:pt x="5986089" y="4265647"/>
                      <a:pt x="6024008" y="4128467"/>
                      <a:pt x="6035040" y="4073306"/>
                    </a:cubicBezTo>
                    <a:cubicBezTo>
                      <a:pt x="6087145" y="3812776"/>
                      <a:pt x="6010244" y="4101900"/>
                      <a:pt x="6084916" y="3840550"/>
                    </a:cubicBezTo>
                    <a:cubicBezTo>
                      <a:pt x="6096000" y="3762964"/>
                      <a:pt x="6122397" y="3686052"/>
                      <a:pt x="6118167" y="3607793"/>
                    </a:cubicBezTo>
                    <a:cubicBezTo>
                      <a:pt x="6117318" y="3592087"/>
                      <a:pt x="6094187" y="2896731"/>
                      <a:pt x="6051665" y="2726644"/>
                    </a:cubicBezTo>
                    <a:cubicBezTo>
                      <a:pt x="5955061" y="2340230"/>
                      <a:pt x="6071052" y="2823580"/>
                      <a:pt x="6001789" y="2477263"/>
                    </a:cubicBezTo>
                    <a:cubicBezTo>
                      <a:pt x="5992827" y="2432451"/>
                      <a:pt x="5977500" y="2389071"/>
                      <a:pt x="5968538" y="2344259"/>
                    </a:cubicBezTo>
                    <a:cubicBezTo>
                      <a:pt x="5960853" y="2305833"/>
                      <a:pt x="5960123" y="2266198"/>
                      <a:pt x="5951912" y="2227881"/>
                    </a:cubicBezTo>
                    <a:cubicBezTo>
                      <a:pt x="5929212" y="2121951"/>
                      <a:pt x="5913888" y="2111423"/>
                      <a:pt x="5885410" y="2011750"/>
                    </a:cubicBezTo>
                    <a:cubicBezTo>
                      <a:pt x="5872856" y="1967809"/>
                      <a:pt x="5864714" y="1922687"/>
                      <a:pt x="5852160" y="1878746"/>
                    </a:cubicBezTo>
                    <a:cubicBezTo>
                      <a:pt x="5842531" y="1845045"/>
                      <a:pt x="5831926" y="1811536"/>
                      <a:pt x="5818909" y="1778993"/>
                    </a:cubicBezTo>
                    <a:cubicBezTo>
                      <a:pt x="5787560" y="1700620"/>
                      <a:pt x="5742345" y="1627400"/>
                      <a:pt x="5719156" y="1546237"/>
                    </a:cubicBezTo>
                    <a:cubicBezTo>
                      <a:pt x="5708072" y="1507444"/>
                      <a:pt x="5696300" y="1468842"/>
                      <a:pt x="5685905" y="1429859"/>
                    </a:cubicBezTo>
                    <a:cubicBezTo>
                      <a:pt x="5674130" y="1385703"/>
                      <a:pt x="5668271" y="1339803"/>
                      <a:pt x="5652654" y="1296855"/>
                    </a:cubicBezTo>
                    <a:cubicBezTo>
                      <a:pt x="5623807" y="1217527"/>
                      <a:pt x="5590650" y="1139598"/>
                      <a:pt x="5552901" y="1064099"/>
                    </a:cubicBezTo>
                    <a:cubicBezTo>
                      <a:pt x="5440757" y="839809"/>
                      <a:pt x="5497761" y="924074"/>
                      <a:pt x="5403272" y="798092"/>
                    </a:cubicBezTo>
                    <a:cubicBezTo>
                      <a:pt x="5372923" y="676694"/>
                      <a:pt x="5411058" y="780764"/>
                      <a:pt x="5336770" y="681713"/>
                    </a:cubicBezTo>
                    <a:cubicBezTo>
                      <a:pt x="5317382" y="655862"/>
                      <a:pt x="5307581" y="623410"/>
                      <a:pt x="5286894" y="598586"/>
                    </a:cubicBezTo>
                    <a:cubicBezTo>
                      <a:pt x="5184990" y="476301"/>
                      <a:pt x="5191964" y="492932"/>
                      <a:pt x="5070763" y="432332"/>
                    </a:cubicBezTo>
                    <a:cubicBezTo>
                      <a:pt x="5054138" y="410165"/>
                      <a:pt x="5041740" y="384077"/>
                      <a:pt x="5020887" y="365830"/>
                    </a:cubicBezTo>
                    <a:cubicBezTo>
                      <a:pt x="4975108" y="325773"/>
                      <a:pt x="4909636" y="304704"/>
                      <a:pt x="4854632" y="282703"/>
                    </a:cubicBezTo>
                    <a:cubicBezTo>
                      <a:pt x="4717319" y="145387"/>
                      <a:pt x="4936034" y="353591"/>
                      <a:pt x="4605250" y="133073"/>
                    </a:cubicBezTo>
                    <a:cubicBezTo>
                      <a:pt x="4588625" y="121990"/>
                      <a:pt x="4574330" y="106142"/>
                      <a:pt x="4555374" y="99823"/>
                    </a:cubicBezTo>
                    <a:cubicBezTo>
                      <a:pt x="4523394" y="89163"/>
                      <a:pt x="4488324" y="91373"/>
                      <a:pt x="4455621" y="83197"/>
                    </a:cubicBezTo>
                    <a:cubicBezTo>
                      <a:pt x="4421618" y="74696"/>
                      <a:pt x="4390441" y="55708"/>
                      <a:pt x="4355869" y="49946"/>
                    </a:cubicBezTo>
                    <a:cubicBezTo>
                      <a:pt x="4290044" y="38975"/>
                      <a:pt x="4222865" y="38863"/>
                      <a:pt x="4156363" y="33321"/>
                    </a:cubicBezTo>
                    <a:cubicBezTo>
                      <a:pt x="4123112" y="27779"/>
                      <a:pt x="4090283" y="18261"/>
                      <a:pt x="4056610" y="16695"/>
                    </a:cubicBezTo>
                    <a:cubicBezTo>
                      <a:pt x="3654108" y="-2026"/>
                      <a:pt x="3536826" y="70"/>
                      <a:pt x="3208712" y="7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4" name="文字方塊 43"/>
            <p:cNvSpPr txBox="1"/>
            <p:nvPr/>
          </p:nvSpPr>
          <p:spPr>
            <a:xfrm rot="277049">
              <a:off x="7159580" y="199641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Section 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-396552" y="6309320"/>
            <a:ext cx="9793088" cy="1656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91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F24B-4E03-445F-959C-3F47825CCCEC}" type="datetime1">
              <a:rPr lang="zh-TW" altLang="en-US" smtClean="0"/>
              <a:t>2022/6/14</a:t>
            </a:fld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07504" y="119675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一</a:t>
            </a:r>
            <a:r>
              <a:rPr lang="zh-TW" altLang="en-US" sz="2800" dirty="0"/>
              <a:t>、</a:t>
            </a:r>
            <a:r>
              <a:rPr lang="zh-TW" altLang="en-US" sz="2800" dirty="0" smtClean="0"/>
              <a:t>研究動機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0" y="2435847"/>
            <a:ext cx="80648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en-US" altLang="zh-TW" sz="2800" dirty="0" smtClean="0"/>
              <a:t>      </a:t>
            </a:r>
            <a:r>
              <a:rPr lang="zh-TW" altLang="zh-TW" sz="2800" dirty="0" smtClean="0"/>
              <a:t>透過</a:t>
            </a:r>
            <a:r>
              <a:rPr lang="zh-TW" altLang="zh-TW" sz="2800" dirty="0"/>
              <a:t>訪談嘉義火雞肉飯店家，藉</a:t>
            </a:r>
            <a:r>
              <a:rPr lang="zh-TW" altLang="zh-TW" sz="2800" dirty="0" smtClean="0"/>
              <a:t>此</a:t>
            </a:r>
            <a:r>
              <a:rPr lang="zh-TW" altLang="en-US" sz="2800" dirty="0" smtClean="0"/>
              <a:t>瞭解</a:t>
            </a:r>
            <a:r>
              <a:rPr lang="zh-TW" altLang="zh-TW" sz="2800" dirty="0" smtClean="0"/>
              <a:t>火</a:t>
            </a:r>
            <a:r>
              <a:rPr lang="zh-TW" altLang="zh-TW" sz="2800" dirty="0"/>
              <a:t>雞肉</a:t>
            </a:r>
            <a:r>
              <a:rPr lang="zh-TW" altLang="zh-TW" sz="2800" dirty="0" smtClean="0"/>
              <a:t>飯</a:t>
            </a:r>
            <a:r>
              <a:rPr lang="zh-TW" altLang="en-US" sz="2800" dirty="0" smtClean="0"/>
              <a:t>的</a:t>
            </a:r>
            <a:r>
              <a:rPr lang="zh-TW" altLang="zh-TW" sz="2800" dirty="0" smtClean="0"/>
              <a:t>發展背景</a:t>
            </a:r>
            <a:r>
              <a:rPr lang="zh-TW" altLang="zh-TW" sz="2800" dirty="0"/>
              <a:t>與相關</a:t>
            </a:r>
            <a:r>
              <a:rPr lang="zh-TW" altLang="zh-TW" sz="2800" dirty="0" smtClean="0"/>
              <a:t>資料，希望</a:t>
            </a:r>
            <a:r>
              <a:rPr lang="zh-TW" altLang="en-US" sz="2800" dirty="0" smtClean="0"/>
              <a:t>瞭</a:t>
            </a:r>
            <a:r>
              <a:rPr lang="zh-TW" altLang="zh-TW" sz="2800" dirty="0" smtClean="0"/>
              <a:t>解當地業者對火雞肉飯的在地認同，以及情感</a:t>
            </a:r>
            <a:r>
              <a:rPr lang="zh-TW" altLang="zh-TW" sz="2800" dirty="0"/>
              <a:t>連結</a:t>
            </a:r>
            <a:r>
              <a:rPr lang="zh-TW" altLang="zh-TW" sz="2800" dirty="0" smtClean="0"/>
              <a:t>。</a:t>
            </a:r>
            <a:endParaRPr lang="en-US" altLang="zh-TW" sz="2800" dirty="0" smtClean="0"/>
          </a:p>
          <a:p>
            <a:pPr algn="just" hangingPunct="0"/>
            <a:endParaRPr lang="en-US" altLang="zh-TW" sz="2800" dirty="0" smtClean="0"/>
          </a:p>
          <a:p>
            <a:pPr algn="just" hangingPunct="0"/>
            <a:r>
              <a:rPr lang="zh-TW" altLang="en-US" sz="2800" dirty="0"/>
              <a:t> </a:t>
            </a:r>
            <a:r>
              <a:rPr lang="zh-TW" altLang="en-US" sz="2800" dirty="0" smtClean="0"/>
              <a:t>     依照</a:t>
            </a:r>
            <a:r>
              <a:rPr lang="zh-TW" altLang="zh-TW" sz="2800" dirty="0" smtClean="0"/>
              <a:t>早餐、午餐以及晚餐三個時段試吃九間店家</a:t>
            </a:r>
            <a:r>
              <a:rPr lang="zh-TW" altLang="en-US" sz="2800" dirty="0" smtClean="0"/>
              <a:t>，</a:t>
            </a:r>
            <a:r>
              <a:rPr lang="zh-TW" altLang="zh-TW" sz="2800" dirty="0" smtClean="0"/>
              <a:t>依在地嘉義人的口味給予評比，期能推廣來嘉呷火雞促進地方經濟並提供遊客依不同口味選擇。</a:t>
            </a:r>
          </a:p>
          <a:p>
            <a:pPr hangingPunct="0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456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F24B-4E03-445F-959C-3F47825CCCEC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800" dirty="0" smtClean="0">
                <a:solidFill>
                  <a:prstClr val="black"/>
                </a:solidFill>
              </a:rPr>
              <a:t>二、研究</a:t>
            </a:r>
            <a:r>
              <a:rPr lang="zh-TW" altLang="en-US" sz="2800" dirty="0">
                <a:solidFill>
                  <a:prstClr val="black"/>
                </a:solidFill>
              </a:rPr>
              <a:t>目的</a:t>
            </a:r>
          </a:p>
        </p:txBody>
      </p:sp>
      <p:sp>
        <p:nvSpPr>
          <p:cNvPr id="7" name="矩形 6"/>
          <p:cNvSpPr/>
          <p:nvPr/>
        </p:nvSpPr>
        <p:spPr>
          <a:xfrm>
            <a:off x="107504" y="2492896"/>
            <a:ext cx="79208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800" dirty="0" smtClean="0"/>
              <a:t>      希望</a:t>
            </a:r>
            <a:r>
              <a:rPr lang="zh-TW" altLang="en-US" sz="2800" dirty="0"/>
              <a:t>讓觀光客來到嘉義能了解在地火雞肉飯，知道每個火雞肉飯店家的差異性以及優勢在哪，又是如何創造優勢，進而了解發展歷程與地方認同感。</a:t>
            </a:r>
          </a:p>
        </p:txBody>
      </p:sp>
    </p:spTree>
    <p:extLst>
      <p:ext uri="{BB962C8B-B14F-4D97-AF65-F5344CB8AC3E}">
        <p14:creationId xmlns:p14="http://schemas.microsoft.com/office/powerpoint/2010/main" val="225584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F5D3E-DF6A-49A8-B78A-1AAB33D86338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976343010"/>
              </p:ext>
            </p:extLst>
          </p:nvPr>
        </p:nvGraphicFramePr>
        <p:xfrm>
          <a:off x="253915" y="1124744"/>
          <a:ext cx="7812360" cy="598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4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7D6314-B8BA-4EA9-963F-199BEC0FD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177D6314-B8BA-4EA9-963F-199BEC0FD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77D6314-B8BA-4EA9-963F-199BEC0FD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5DA7F4-EA6C-47C2-B300-64E0D3835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835DA7F4-EA6C-47C2-B300-64E0D3835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835DA7F4-EA6C-47C2-B300-64E0D3835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5CD4B6-ACFD-43C9-A694-AD5869926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835CD4B6-ACFD-43C9-A694-AD5869926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835CD4B6-ACFD-43C9-A694-AD5869926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0780AB-9316-4B7B-94DC-51A5CB0CC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E90780AB-9316-4B7B-94DC-51A5CB0CC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E90780AB-9316-4B7B-94DC-51A5CB0CC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3F95CB-4014-4E17-81FA-574CE4534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AB3F95CB-4014-4E17-81FA-574CE4534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AB3F95CB-4014-4E17-81FA-574CE4534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4671F0-3C93-4E0E-B922-910F9AB6E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424671F0-3C93-4E0E-B922-910F9AB6E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graphicEl>
                                              <a:dgm id="{424671F0-3C93-4E0E-B922-910F9AB6E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B437CD-62BA-4CED-BD73-A3D321DE0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FDB437CD-62BA-4CED-BD73-A3D321DE0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FDB437CD-62BA-4CED-BD73-A3D321DE0C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F60055-D6BB-4B32-81E4-66A603BB0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15F60055-D6BB-4B32-81E4-66A603BB0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15F60055-D6BB-4B32-81E4-66A603BB0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FEFDD7-2596-4B05-8E33-2373B0245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8AFEFDD7-2596-4B05-8E33-2373B0245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8AFEFDD7-2596-4B05-8E33-2373B0245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5AEB2D-C604-438F-AE3B-96A0F6602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B15AEB2D-C604-438F-AE3B-96A0F6602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B15AEB2D-C604-438F-AE3B-96A0F6602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A90F82-986F-44AA-AAA1-54961DA3D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16A90F82-986F-44AA-AAA1-54961DA3D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graphicEl>
                                              <a:dgm id="{16A90F82-986F-44AA-AAA1-54961DA3D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EB5387-9D5C-4DFC-82DF-08AED4B52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F1EB5387-9D5C-4DFC-82DF-08AED4B52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F1EB5387-9D5C-4DFC-82DF-08AED4B52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3B7B-5A70-454F-826A-6F28AE20790C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pPr/>
              <a:t>6</a:t>
            </a:fld>
            <a:endParaRPr lang="zh-TW" altLang="en-US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753323584"/>
              </p:ext>
            </p:extLst>
          </p:nvPr>
        </p:nvGraphicFramePr>
        <p:xfrm>
          <a:off x="575556" y="764704"/>
          <a:ext cx="7044444" cy="6480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51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3B7B-5A70-454F-826A-6F28AE20790C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768494352"/>
              </p:ext>
            </p:extLst>
          </p:nvPr>
        </p:nvGraphicFramePr>
        <p:xfrm>
          <a:off x="575556" y="764704"/>
          <a:ext cx="7044444" cy="6480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21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3B7B-5A70-454F-826A-6F28AE20790C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pPr/>
              <a:t>8</a:t>
            </a:fld>
            <a:endParaRPr lang="zh-TW" altLang="en-US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679539997"/>
              </p:ext>
            </p:extLst>
          </p:nvPr>
        </p:nvGraphicFramePr>
        <p:xfrm>
          <a:off x="575556" y="764704"/>
          <a:ext cx="7044444" cy="6480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2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93B7B-5A70-454F-826A-6F28AE20790C}" type="datetime1">
              <a:rPr lang="zh-TW" altLang="en-US" smtClean="0"/>
              <a:t>2022/6/14</a:t>
            </a:fld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F3F25-3C6C-4503-B37C-C8DE597AF259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572208672"/>
              </p:ext>
            </p:extLst>
          </p:nvPr>
        </p:nvGraphicFramePr>
        <p:xfrm>
          <a:off x="575556" y="764704"/>
          <a:ext cx="7044444" cy="6480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346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716110">
      <a:dk1>
        <a:sysClr val="windowText" lastClr="000000"/>
      </a:dk1>
      <a:lt1>
        <a:sysClr val="window" lastClr="FFFFFF"/>
      </a:lt1>
      <a:dk2>
        <a:srgbClr val="8DA41E"/>
      </a:dk2>
      <a:lt2>
        <a:srgbClr val="366092"/>
      </a:lt2>
      <a:accent1>
        <a:srgbClr val="3C7FC6"/>
      </a:accent1>
      <a:accent2>
        <a:srgbClr val="FFC319"/>
      </a:accent2>
      <a:accent3>
        <a:srgbClr val="FF99A6"/>
      </a:accent3>
      <a:accent4>
        <a:srgbClr val="FF9900"/>
      </a:accent4>
      <a:accent5>
        <a:srgbClr val="31859B"/>
      </a:accent5>
      <a:accent6>
        <a:srgbClr val="8064A2"/>
      </a:accent6>
      <a:hlink>
        <a:srgbClr val="FFFFFF"/>
      </a:hlink>
      <a:folHlink>
        <a:srgbClr val="FFFFFF"/>
      </a:folHlink>
    </a:clrScheme>
    <a:fontScheme name="716110">
      <a:majorFont>
        <a:latin typeface="MS PGothic"/>
        <a:ea typeface="華康超明體"/>
        <a:cs typeface=""/>
      </a:majorFont>
      <a:minorFont>
        <a:latin typeface="Arial"/>
        <a:ea typeface="華康中圓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436</Words>
  <Application>Microsoft Office PowerPoint</Application>
  <PresentationFormat>如螢幕大小 (4:3)</PresentationFormat>
  <Paragraphs>74</Paragraphs>
  <Slides>13</Slides>
  <Notes>6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MS PGothic</vt:lpstr>
      <vt:lpstr>華康中圓體</vt:lpstr>
      <vt:lpstr>華康海報體W9(P)</vt:lpstr>
      <vt:lpstr>華康超明體</vt:lpstr>
      <vt:lpstr>新細明體</vt:lpstr>
      <vt:lpstr>Arial</vt:lpstr>
      <vt:lpstr>Bradley Hand ITC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c062</dc:creator>
  <cp:lastModifiedBy>陳翔翔</cp:lastModifiedBy>
  <cp:revision>57</cp:revision>
  <dcterms:created xsi:type="dcterms:W3CDTF">2012-12-05T00:13:50Z</dcterms:created>
  <dcterms:modified xsi:type="dcterms:W3CDTF">2022-06-14T12:27:20Z</dcterms:modified>
</cp:coreProperties>
</file>